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diagrams/drawing1.xml" ContentType="application/vnd.ms-office.drawingml.diagramDrawing+xml"/>
  <Override PartName="/ppt/diagrams/drawing2.xml" ContentType="application/vnd.ms-office.drawingml.diagramDrawing+xml"/>
  <Override PartName="/ppt/diagrams/layout1.xml" ContentType="application/vnd.openxmlformats-officedocument.drawingml.diagramLayout+xml"/>
  <Override PartName="/ppt/diagrams/layout2.xml" ContentType="application/vnd.openxmlformats-officedocument.drawingml.diagramLayout+xml"/>
  <Override PartName="/ppt/diagrams/quickStyle1.xml" ContentType="application/vnd.openxmlformats-officedocument.drawingml.diagramStyle+xml"/>
  <Override PartName="/ppt/diagrams/quickStyle2.xml" ContentType="application/vnd.openxmlformats-officedocument.drawingml.diagramStyle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00.xml" ContentType="application/vnd.openxmlformats-officedocument.presentationml.tags+xml"/>
  <Override PartName="/ppt/tags/tag801.xml" ContentType="application/vnd.openxmlformats-officedocument.presentationml.tags+xml"/>
  <Override PartName="/ppt/tags/tag802.xml" ContentType="application/vnd.openxmlformats-officedocument.presentationml.tags+xml"/>
  <Override PartName="/ppt/tags/tag803.xml" ContentType="application/vnd.openxmlformats-officedocument.presentationml.tags+xml"/>
  <Override PartName="/ppt/tags/tag804.xml" ContentType="application/vnd.openxmlformats-officedocument.presentationml.tags+xml"/>
  <Override PartName="/ppt/tags/tag805.xml" ContentType="application/vnd.openxmlformats-officedocument.presentationml.tags+xml"/>
  <Override PartName="/ppt/tags/tag806.xml" ContentType="application/vnd.openxmlformats-officedocument.presentationml.tags+xml"/>
  <Override PartName="/ppt/tags/tag807.xml" ContentType="application/vnd.openxmlformats-officedocument.presentationml.tags+xml"/>
  <Override PartName="/ppt/tags/tag808.xml" ContentType="application/vnd.openxmlformats-officedocument.presentationml.tags+xml"/>
  <Override PartName="/ppt/tags/tag809.xml" ContentType="application/vnd.openxmlformats-officedocument.presentationml.tags+xml"/>
  <Override PartName="/ppt/tags/tag81.xml" ContentType="application/vnd.openxmlformats-officedocument.presentationml.tags+xml"/>
  <Override PartName="/ppt/tags/tag810.xml" ContentType="application/vnd.openxmlformats-officedocument.presentationml.tags+xml"/>
  <Override PartName="/ppt/tags/tag811.xml" ContentType="application/vnd.openxmlformats-officedocument.presentationml.tags+xml"/>
  <Override PartName="/ppt/tags/tag812.xml" ContentType="application/vnd.openxmlformats-officedocument.presentationml.tags+xml"/>
  <Override PartName="/ppt/tags/tag813.xml" ContentType="application/vnd.openxmlformats-officedocument.presentationml.tags+xml"/>
  <Override PartName="/ppt/tags/tag814.xml" ContentType="application/vnd.openxmlformats-officedocument.presentationml.tags+xml"/>
  <Override PartName="/ppt/tags/tag815.xml" ContentType="application/vnd.openxmlformats-officedocument.presentationml.tags+xml"/>
  <Override PartName="/ppt/tags/tag816.xml" ContentType="application/vnd.openxmlformats-officedocument.presentationml.tags+xml"/>
  <Override PartName="/ppt/tags/tag817.xml" ContentType="application/vnd.openxmlformats-officedocument.presentationml.tags+xml"/>
  <Override PartName="/ppt/tags/tag818.xml" ContentType="application/vnd.openxmlformats-officedocument.presentationml.tags+xml"/>
  <Override PartName="/ppt/tags/tag819.xml" ContentType="application/vnd.openxmlformats-officedocument.presentationml.tags+xml"/>
  <Override PartName="/ppt/tags/tag82.xml" ContentType="application/vnd.openxmlformats-officedocument.presentationml.tags+xml"/>
  <Override PartName="/ppt/tags/tag820.xml" ContentType="application/vnd.openxmlformats-officedocument.presentationml.tags+xml"/>
  <Override PartName="/ppt/tags/tag821.xml" ContentType="application/vnd.openxmlformats-officedocument.presentationml.tags+xml"/>
  <Override PartName="/ppt/tags/tag822.xml" ContentType="application/vnd.openxmlformats-officedocument.presentationml.tags+xml"/>
  <Override PartName="/ppt/tags/tag823.xml" ContentType="application/vnd.openxmlformats-officedocument.presentationml.tags+xml"/>
  <Override PartName="/ppt/tags/tag824.xml" ContentType="application/vnd.openxmlformats-officedocument.presentationml.tags+xml"/>
  <Override PartName="/ppt/tags/tag825.xml" ContentType="application/vnd.openxmlformats-officedocument.presentationml.tags+xml"/>
  <Override PartName="/ppt/tags/tag826.xml" ContentType="application/vnd.openxmlformats-officedocument.presentationml.tags+xml"/>
  <Override PartName="/ppt/tags/tag827.xml" ContentType="application/vnd.openxmlformats-officedocument.presentationml.tags+xml"/>
  <Override PartName="/ppt/tags/tag828.xml" ContentType="application/vnd.openxmlformats-officedocument.presentationml.tags+xml"/>
  <Override PartName="/ppt/tags/tag829.xml" ContentType="application/vnd.openxmlformats-officedocument.presentationml.tags+xml"/>
  <Override PartName="/ppt/tags/tag83.xml" ContentType="application/vnd.openxmlformats-officedocument.presentationml.tags+xml"/>
  <Override PartName="/ppt/tags/tag830.xml" ContentType="application/vnd.openxmlformats-officedocument.presentationml.tags+xml"/>
  <Override PartName="/ppt/tags/tag831.xml" ContentType="application/vnd.openxmlformats-officedocument.presentationml.tags+xml"/>
  <Override PartName="/ppt/tags/tag832.xml" ContentType="application/vnd.openxmlformats-officedocument.presentationml.tags+xml"/>
  <Override PartName="/ppt/tags/tag833.xml" ContentType="application/vnd.openxmlformats-officedocument.presentationml.tags+xml"/>
  <Override PartName="/ppt/tags/tag834.xml" ContentType="application/vnd.openxmlformats-officedocument.presentationml.tags+xml"/>
  <Override PartName="/ppt/tags/tag835.xml" ContentType="application/vnd.openxmlformats-officedocument.presentationml.tags+xml"/>
  <Override PartName="/ppt/tags/tag836.xml" ContentType="application/vnd.openxmlformats-officedocument.presentationml.tags+xml"/>
  <Override PartName="/ppt/tags/tag837.xml" ContentType="application/vnd.openxmlformats-officedocument.presentationml.tags+xml"/>
  <Override PartName="/ppt/tags/tag838.xml" ContentType="application/vnd.openxmlformats-officedocument.presentationml.tags+xml"/>
  <Override PartName="/ppt/tags/tag839.xml" ContentType="application/vnd.openxmlformats-officedocument.presentationml.tags+xml"/>
  <Override PartName="/ppt/tags/tag84.xml" ContentType="application/vnd.openxmlformats-officedocument.presentationml.tags+xml"/>
  <Override PartName="/ppt/tags/tag840.xml" ContentType="application/vnd.openxmlformats-officedocument.presentationml.tags+xml"/>
  <Override PartName="/ppt/tags/tag841.xml" ContentType="application/vnd.openxmlformats-officedocument.presentationml.tags+xml"/>
  <Override PartName="/ppt/tags/tag842.xml" ContentType="application/vnd.openxmlformats-officedocument.presentationml.tags+xml"/>
  <Override PartName="/ppt/tags/tag843.xml" ContentType="application/vnd.openxmlformats-officedocument.presentationml.tags+xml"/>
  <Override PartName="/ppt/tags/tag844.xml" ContentType="application/vnd.openxmlformats-officedocument.presentationml.tags+xml"/>
  <Override PartName="/ppt/tags/tag845.xml" ContentType="application/vnd.openxmlformats-officedocument.presentationml.tags+xml"/>
  <Override PartName="/ppt/tags/tag846.xml" ContentType="application/vnd.openxmlformats-officedocument.presentationml.tags+xml"/>
  <Override PartName="/ppt/tags/tag847.xml" ContentType="application/vnd.openxmlformats-officedocument.presentationml.tags+xml"/>
  <Override PartName="/ppt/tags/tag848.xml" ContentType="application/vnd.openxmlformats-officedocument.presentationml.tags+xml"/>
  <Override PartName="/ppt/tags/tag849.xml" ContentType="application/vnd.openxmlformats-officedocument.presentationml.tags+xml"/>
  <Override PartName="/ppt/tags/tag85.xml" ContentType="application/vnd.openxmlformats-officedocument.presentationml.tags+xml"/>
  <Override PartName="/ppt/tags/tag850.xml" ContentType="application/vnd.openxmlformats-officedocument.presentationml.tags+xml"/>
  <Override PartName="/ppt/tags/tag851.xml" ContentType="application/vnd.openxmlformats-officedocument.presentationml.tags+xml"/>
  <Override PartName="/ppt/tags/tag852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19"/>
  </p:notesMasterIdLst>
  <p:sldIdLst>
    <p:sldId id="310" r:id="rId5"/>
    <p:sldId id="329" r:id="rId6"/>
    <p:sldId id="262" r:id="rId7"/>
    <p:sldId id="264" r:id="rId8"/>
    <p:sldId id="311" r:id="rId9"/>
    <p:sldId id="273" r:id="rId10"/>
    <p:sldId id="313" r:id="rId11"/>
    <p:sldId id="315" r:id="rId12"/>
    <p:sldId id="333" r:id="rId13"/>
    <p:sldId id="316" r:id="rId14"/>
    <p:sldId id="320" r:id="rId15"/>
    <p:sldId id="318" r:id="rId16"/>
    <p:sldId id="319" r:id="rId17"/>
    <p:sldId id="330" r:id="rId18"/>
    <p:sldId id="331" r:id="rId20"/>
    <p:sldId id="327" r:id="rId21"/>
    <p:sldId id="326" r:id="rId22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lenovo" initials="" lastIdx="0" clrIdx="0"/>
  <p:cmAuthor id="1" name="Administrator" initials="A" lastIdx="0" clrIdx="0"/>
  <p:cmAuthor id="2" name="靳曼" initials="" lastIdx="0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-702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7" Type="http://schemas.openxmlformats.org/officeDocument/2006/relationships/tags" Target="tags/tag852.xml"/><Relationship Id="rId26" Type="http://schemas.openxmlformats.org/officeDocument/2006/relationships/commentAuthors" Target="commentAuthors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0" Type="http://schemas.openxmlformats.org/officeDocument/2006/relationships/slide" Target="slides/slide15.xml"/><Relationship Id="rId2" Type="http://schemas.openxmlformats.org/officeDocument/2006/relationships/theme" Target="theme/theme1.xml"/><Relationship Id="rId19" Type="http://schemas.openxmlformats.org/officeDocument/2006/relationships/notesMaster" Target="notesMasters/notesMaster1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4">
  <dgm:title val=""/>
  <dgm:desc val=""/>
  <dgm:catLst>
    <dgm:cat type="accent1" pri="11200"/>
  </dgm:catLst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C000F8-565F-47C8-934D-04C4161F3991}" type="doc">
      <dgm:prSet loTypeId="urn:microsoft.com/office/officeart/2005/8/layout/hList6" loCatId="list" qsTypeId="urn:microsoft.com/office/officeart/2005/8/quickstyle/simple1#4" qsCatId="simple" csTypeId="urn:microsoft.com/office/officeart/2005/8/colors/accent1_2#4" csCatId="accent1" phldr="0"/>
      <dgm:spPr/>
      <dgm:t>
        <a:bodyPr/>
        <a:lstStyle/>
        <a:p>
          <a:endParaRPr lang="zh-CN" altLang="en-US"/>
        </a:p>
      </dgm:t>
    </dgm:pt>
    <dgm:pt modelId="{EBB93E41-453D-43F8-A2E3-A239D5DD76EF}" cxnId="{690053BA-A7BB-4E1E-B19B-D4F8C6BE03F1}" type="parTrans">
      <dgm:prSet/>
      <dgm:spPr/>
      <dgm:t>
        <a:bodyPr/>
        <a:lstStyle/>
        <a:p>
          <a:endParaRPr lang="zh-CN" altLang="en-US"/>
        </a:p>
      </dgm:t>
    </dgm:pt>
    <dgm:pt modelId="{B35DC22E-F108-4B3B-9710-DB9DE75343ED}">
      <dgm:prSet phldrT="[文本]" custT="0"/>
      <dgm:spPr>
        <a:solidFill>
          <a:schemeClr val="accent1">
            <a:lumMod val="60000"/>
            <a:lumOff val="40000"/>
          </a:schemeClr>
        </a:solidFill>
      </dgm:spPr>
      <dgm:t>
        <a:bodyPr vert="horz" wrap="square"/>
        <a:lstStyle/>
        <a:p>
          <a:pPr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(1)DNA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是由</a:t>
          </a:r>
          <a:r>
            <a:rPr lang="zh-CN" altLang="en-US" b="1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几条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链构成的？它具有怎样的</a:t>
          </a:r>
          <a:r>
            <a:rPr lang="zh-CN" altLang="en-US" b="1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立体结构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？</a:t>
          </a:r>
        </a:p>
      </dgm:t>
    </dgm:pt>
    <dgm:pt modelId="{AE268020-85A8-42C2-B5CC-9F1AA3B5FF0D}" cxnId="{690053BA-A7BB-4E1E-B19B-D4F8C6BE03F1}" type="sibTrans">
      <dgm:prSet/>
      <dgm:spPr/>
      <dgm:t>
        <a:bodyPr/>
        <a:lstStyle/>
        <a:p>
          <a:endParaRPr lang="zh-CN" altLang="en-US"/>
        </a:p>
      </dgm:t>
    </dgm:pt>
    <dgm:pt modelId="{12FEF91F-8EE0-4AC9-A4D2-80055CFE585C}" cxnId="{8DF93A6C-FAB6-4BC1-AD4E-41A85399D7B0}" type="parTrans">
      <dgm:prSet/>
      <dgm:spPr/>
      <dgm:t>
        <a:bodyPr/>
        <a:lstStyle/>
        <a:p>
          <a:endParaRPr lang="zh-CN" altLang="en-US"/>
        </a:p>
      </dgm:t>
    </dgm:pt>
    <dgm:pt modelId="{23131DDC-A01B-4344-BF1A-BB816EB5AC77}">
      <dgm:prSet phldrT="[文本]" custT="0"/>
      <dgm:spPr>
        <a:solidFill>
          <a:schemeClr val="accent1">
            <a:lumMod val="60000"/>
            <a:lumOff val="40000"/>
          </a:schemeClr>
        </a:solidFill>
      </dgm:spPr>
      <dgm:t>
        <a:bodyPr vert="horz" wrap="square"/>
        <a:lstStyle/>
        <a:p>
          <a:pPr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(2)DNA</a:t>
          </a:r>
          <a:r>
            <a:rPr lang="zh-CN" altLang="en-US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</a:t>
          </a:r>
          <a:r>
            <a:rPr lang="zh-CN" altLang="en-US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基本骨架</a:t>
          </a:r>
          <a:r>
            <a:rPr lang="zh-CN" altLang="en-US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是由哪些物质组成的？它们分别位于</a:t>
          </a:r>
          <a:r>
            <a:rPr lang="en-US" altLang="zh-CN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DNA</a:t>
          </a:r>
          <a:r>
            <a:rPr lang="zh-CN" altLang="en-US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的什么</a:t>
          </a:r>
          <a:r>
            <a:rPr lang="zh-CN" altLang="en-US" b="1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部位</a:t>
          </a:r>
          <a:r>
            <a:rPr lang="zh-CN" altLang="en-US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呢？</a:t>
          </a:r>
        </a:p>
      </dgm:t>
    </dgm:pt>
    <dgm:pt modelId="{185FD9E9-AAAD-4507-8496-8C5AE802B8F3}" cxnId="{8DF93A6C-FAB6-4BC1-AD4E-41A85399D7B0}" type="sibTrans">
      <dgm:prSet/>
      <dgm:spPr/>
      <dgm:t>
        <a:bodyPr/>
        <a:lstStyle/>
        <a:p>
          <a:endParaRPr lang="zh-CN" altLang="en-US"/>
        </a:p>
      </dgm:t>
    </dgm:pt>
    <dgm:pt modelId="{358DB283-DA3B-40D5-83BA-EEE6A1F7F1AB}" cxnId="{47F2376C-7E24-46A8-A852-7F41B3A0D391}" type="parTrans">
      <dgm:prSet/>
      <dgm:spPr/>
      <dgm:t>
        <a:bodyPr/>
        <a:lstStyle/>
        <a:p>
          <a:endParaRPr lang="zh-CN" altLang="en-US"/>
        </a:p>
      </dgm:t>
    </dgm:pt>
    <dgm:pt modelId="{AAD6C221-DD80-42A7-ADB3-2F6C0D7FA118}">
      <dgm:prSet phldrT="[文本]" custT="0"/>
      <dgm:spPr>
        <a:solidFill>
          <a:schemeClr val="accent1">
            <a:lumMod val="60000"/>
            <a:lumOff val="40000"/>
          </a:schemeClr>
        </a:solidFill>
      </dgm:spPr>
      <dgm:t>
        <a:bodyPr vert="horz" wrap="square"/>
        <a:lstStyle/>
        <a:p>
          <a:pPr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(3)DNA</a:t>
          </a:r>
          <a:r>
            <a:rPr lang="zh-CN" altLang="en-US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中的碱基是如何</a:t>
          </a:r>
          <a:r>
            <a:rPr lang="zh-CN" altLang="en-US" b="1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配对</a:t>
          </a:r>
          <a:r>
            <a:rPr lang="zh-CN" altLang="en-US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的？它们位于</a:t>
          </a:r>
          <a:r>
            <a:rPr lang="en-US" altLang="zh-CN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DNA</a:t>
          </a:r>
          <a:r>
            <a:rPr lang="zh-CN" altLang="en-US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的什么</a:t>
          </a:r>
          <a:r>
            <a:rPr lang="zh-CN" altLang="en-US" b="1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部位</a:t>
          </a:r>
          <a:r>
            <a:rPr lang="zh-CN" altLang="en-US" b="1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？</a:t>
          </a:r>
        </a:p>
      </dgm:t>
    </dgm:pt>
    <dgm:pt modelId="{D69A2F7E-A0DD-4385-AB14-80EBD0482338}" cxnId="{47F2376C-7E24-46A8-A852-7F41B3A0D391}" type="sibTrans">
      <dgm:prSet/>
      <dgm:spPr/>
      <dgm:t>
        <a:bodyPr/>
        <a:lstStyle/>
        <a:p>
          <a:endParaRPr lang="zh-CN" altLang="en-US"/>
        </a:p>
      </dgm:t>
    </dgm:pt>
    <dgm:pt modelId="{A944CCA1-9FB5-4093-86A8-89045A44E778}" type="pres">
      <dgm:prSet presAssocID="{ACC000F8-565F-47C8-934D-04C4161F399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/>
        </a:p>
      </dgm:t>
    </dgm:pt>
    <dgm:pt modelId="{8A0A2265-FBC1-4B12-98E0-7D91387047CB}" type="pres">
      <dgm:prSet presAssocID="{B35DC22E-F108-4B3B-9710-DB9DE75343E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/>
        </a:p>
      </dgm:t>
    </dgm:pt>
    <dgm:pt modelId="{0EBC7ECC-B294-4427-ABE7-478E5559C6EE}" type="pres">
      <dgm:prSet presAssocID="{AE268020-85A8-42C2-B5CC-9F1AA3B5FF0D}" presName="sibTrans" presStyleCnt="0"/>
      <dgm:spPr/>
      <dgm:t>
        <a:bodyPr/>
        <a:lstStyle/>
        <a:p>
          <a:endParaRPr/>
        </a:p>
      </dgm:t>
    </dgm:pt>
    <dgm:pt modelId="{5CD5B18C-5B5C-41F1-969F-468111D317DF}" type="pres">
      <dgm:prSet presAssocID="{23131DDC-A01B-4344-BF1A-BB816EB5AC7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/>
        </a:p>
      </dgm:t>
    </dgm:pt>
    <dgm:pt modelId="{2D730973-E442-4361-B2A7-2FE0B894A1F4}" type="pres">
      <dgm:prSet presAssocID="{185FD9E9-AAAD-4507-8496-8C5AE802B8F3}" presName="sibTrans" presStyleCnt="0"/>
      <dgm:spPr/>
      <dgm:t>
        <a:bodyPr/>
        <a:lstStyle/>
        <a:p>
          <a:endParaRPr/>
        </a:p>
      </dgm:t>
    </dgm:pt>
    <dgm:pt modelId="{52D58EB8-4BA0-4252-B53D-2EF30D5347E3}" type="pres">
      <dgm:prSet presAssocID="{AAD6C221-DD80-42A7-ADB3-2F6C0D7FA11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/>
        </a:p>
      </dgm:t>
    </dgm:pt>
  </dgm:ptLst>
  <dgm:cxnLst>
    <dgm:cxn modelId="{02BB1AA4-5985-4E5C-942D-D1273DB3443A}" type="presOf" srcId="{ACC000F8-565F-47C8-934D-04C4161F3991}" destId="{A944CCA1-9FB5-4093-86A8-89045A44E778}" srcOrd="0" destOrd="0" presId="urn:microsoft.com/office/officeart/2005/8/layout/hList6"/>
    <dgm:cxn modelId="{690053BA-A7BB-4E1E-B19B-D4F8C6BE03F1}" srcId="{ACC000F8-565F-47C8-934D-04C4161F3991}" destId="{B35DC22E-F108-4B3B-9710-DB9DE75343ED}" srcOrd="0" destOrd="0" parTransId="{EBB93E41-453D-43F8-A2E3-A239D5DD76EF}" sibTransId="{AE268020-85A8-42C2-B5CC-9F1AA3B5FF0D}"/>
    <dgm:cxn modelId="{8DF93A6C-FAB6-4BC1-AD4E-41A85399D7B0}" srcId="{ACC000F8-565F-47C8-934D-04C4161F3991}" destId="{23131DDC-A01B-4344-BF1A-BB816EB5AC77}" srcOrd="1" destOrd="0" parTransId="{12FEF91F-8EE0-4AC9-A4D2-80055CFE585C}" sibTransId="{185FD9E9-AAAD-4507-8496-8C5AE802B8F3}"/>
    <dgm:cxn modelId="{5C6414DD-983D-455D-B10E-8CD1BE3A00A8}" type="presOf" srcId="{23131DDC-A01B-4344-BF1A-BB816EB5AC77}" destId="{5CD5B18C-5B5C-41F1-969F-468111D317DF}" srcOrd="0" destOrd="0" presId="urn:microsoft.com/office/officeart/2005/8/layout/hList6"/>
    <dgm:cxn modelId="{AB00E7DD-770B-4523-9512-DB3BF24EE38D}" type="presOf" srcId="{AAD6C221-DD80-42A7-ADB3-2F6C0D7FA118}" destId="{52D58EB8-4BA0-4252-B53D-2EF30D5347E3}" srcOrd="0" destOrd="0" presId="urn:microsoft.com/office/officeart/2005/8/layout/hList6"/>
    <dgm:cxn modelId="{47F2376C-7E24-46A8-A852-7F41B3A0D391}" srcId="{ACC000F8-565F-47C8-934D-04C4161F3991}" destId="{AAD6C221-DD80-42A7-ADB3-2F6C0D7FA118}" srcOrd="2" destOrd="0" parTransId="{358DB283-DA3B-40D5-83BA-EEE6A1F7F1AB}" sibTransId="{D69A2F7E-A0DD-4385-AB14-80EBD0482338}"/>
    <dgm:cxn modelId="{17AEB2C7-0E3A-4C8C-8283-80F44B7E4134}" type="presOf" srcId="{B35DC22E-F108-4B3B-9710-DB9DE75343ED}" destId="{8A0A2265-FBC1-4B12-98E0-7D91387047CB}" srcOrd="0" destOrd="0" presId="urn:microsoft.com/office/officeart/2005/8/layout/hList6"/>
    <dgm:cxn modelId="{43A4DE2E-B06A-4A21-8A18-DD1F4019EA08}" type="presParOf" srcId="{A944CCA1-9FB5-4093-86A8-89045A44E778}" destId="{8A0A2265-FBC1-4B12-98E0-7D91387047CB}" srcOrd="0" destOrd="0" presId="urn:microsoft.com/office/officeart/2005/8/layout/hList6"/>
    <dgm:cxn modelId="{A0DAB33D-D4A9-4F18-9168-FC8902CA3D0C}" type="presParOf" srcId="{A944CCA1-9FB5-4093-86A8-89045A44E778}" destId="{0EBC7ECC-B294-4427-ABE7-478E5559C6EE}" srcOrd="1" destOrd="0" presId="urn:microsoft.com/office/officeart/2005/8/layout/hList6"/>
    <dgm:cxn modelId="{DB5B9AAA-C6E4-45B8-A30E-6F125EA864C6}" type="presParOf" srcId="{A944CCA1-9FB5-4093-86A8-89045A44E778}" destId="{5CD5B18C-5B5C-41F1-969F-468111D317DF}" srcOrd="2" destOrd="0" presId="urn:microsoft.com/office/officeart/2005/8/layout/hList6"/>
    <dgm:cxn modelId="{84EE3C2A-1A26-4C94-9B3B-D1235008688F}" type="presParOf" srcId="{A944CCA1-9FB5-4093-86A8-89045A44E778}" destId="{2D730973-E442-4361-B2A7-2FE0B894A1F4}" srcOrd="3" destOrd="0" presId="urn:microsoft.com/office/officeart/2005/8/layout/hList6"/>
    <dgm:cxn modelId="{B0936408-C2D8-4F09-8449-FB3784CC28ED}" type="presParOf" srcId="{A944CCA1-9FB5-4093-86A8-89045A44E778}" destId="{52D58EB8-4BA0-4252-B53D-2EF30D5347E3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C000F8-565F-47C8-934D-04C4161F3991}" type="doc">
      <dgm:prSet loTypeId="urn:microsoft.com/office/officeart/2005/8/layout/hList6" loCatId="list" qsTypeId="urn:microsoft.com/office/officeart/2005/8/quickstyle/simple1#4" qsCatId="simple" csTypeId="urn:microsoft.com/office/officeart/2005/8/colors/accent1_2#4" csCatId="accent1" phldr="0"/>
      <dgm:spPr/>
      <dgm:t>
        <a:bodyPr/>
        <a:lstStyle/>
        <a:p>
          <a:endParaRPr lang="zh-CN" altLang="en-US"/>
        </a:p>
      </dgm:t>
    </dgm:pt>
    <dgm:pt modelId="{EBB93E41-453D-43F8-A2E3-A239D5DD76EF}" cxnId="{690053BA-A7BB-4E1E-B19B-D4F8C6BE03F1}" type="parTrans">
      <dgm:prSet/>
      <dgm:spPr/>
      <dgm:t>
        <a:bodyPr/>
        <a:lstStyle/>
        <a:p>
          <a:endParaRPr lang="zh-CN" altLang="en-US"/>
        </a:p>
      </dgm:t>
    </dgm:pt>
    <dgm:pt modelId="{B35DC22E-F108-4B3B-9710-DB9DE75343ED}">
      <dgm:prSet phldrT="[文本]" custT="0"/>
      <dgm:spPr>
        <a:solidFill>
          <a:schemeClr val="accent1">
            <a:lumMod val="60000"/>
            <a:lumOff val="40000"/>
          </a:schemeClr>
        </a:solidFill>
      </dgm:spPr>
      <dgm:t>
        <a:bodyPr vert="horz" wrap="square"/>
        <a:lstStyle/>
        <a:p>
          <a:pPr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(1)DNA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是由</a:t>
          </a:r>
          <a:r>
            <a:rPr lang="zh-CN" altLang="en-US" b="1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几条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链构成的？它具有怎样的</a:t>
          </a:r>
          <a:r>
            <a:rPr lang="zh-CN" altLang="en-US" b="1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立体结构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？</a:t>
          </a:r>
        </a:p>
      </dgm:t>
    </dgm:pt>
    <dgm:pt modelId="{AE268020-85A8-42C2-B5CC-9F1AA3B5FF0D}" cxnId="{690053BA-A7BB-4E1E-B19B-D4F8C6BE03F1}" type="sibTrans">
      <dgm:prSet/>
      <dgm:spPr/>
      <dgm:t>
        <a:bodyPr/>
        <a:lstStyle/>
        <a:p>
          <a:endParaRPr lang="zh-CN" altLang="en-US"/>
        </a:p>
      </dgm:t>
    </dgm:pt>
    <dgm:pt modelId="{12FEF91F-8EE0-4AC9-A4D2-80055CFE585C}" cxnId="{8DF93A6C-FAB6-4BC1-AD4E-41A85399D7B0}" type="parTrans">
      <dgm:prSet/>
      <dgm:spPr/>
      <dgm:t>
        <a:bodyPr/>
        <a:lstStyle/>
        <a:p>
          <a:endParaRPr lang="zh-CN" altLang="en-US"/>
        </a:p>
      </dgm:t>
    </dgm:pt>
    <dgm:pt modelId="{23131DDC-A01B-4344-BF1A-BB816EB5AC77}">
      <dgm:prSet phldrT="[文本]" custT="0"/>
      <dgm:spPr>
        <a:solidFill>
          <a:schemeClr val="accent1">
            <a:lumMod val="60000"/>
            <a:lumOff val="40000"/>
          </a:schemeClr>
        </a:solidFill>
      </dgm:spPr>
      <dgm:t>
        <a:bodyPr vert="horz" wrap="square"/>
        <a:lstStyle/>
        <a:p>
          <a:pPr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(2)DNA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</a:t>
          </a:r>
          <a:r>
            <a:rPr lang="zh-CN" altLang="en-US" b="1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基本骨架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是由哪些物质组成的？它们分别位于</a:t>
          </a:r>
          <a:r>
            <a:rPr lang="en-US" altLang="zh-CN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DNA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的什么</a:t>
          </a:r>
          <a:r>
            <a:rPr lang="zh-CN" altLang="en-US" b="1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部位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呢？</a:t>
          </a:r>
        </a:p>
      </dgm:t>
    </dgm:pt>
    <dgm:pt modelId="{185FD9E9-AAAD-4507-8496-8C5AE802B8F3}" cxnId="{8DF93A6C-FAB6-4BC1-AD4E-41A85399D7B0}" type="sibTrans">
      <dgm:prSet/>
      <dgm:spPr/>
      <dgm:t>
        <a:bodyPr/>
        <a:lstStyle/>
        <a:p>
          <a:endParaRPr lang="zh-CN" altLang="en-US"/>
        </a:p>
      </dgm:t>
    </dgm:pt>
    <dgm:pt modelId="{358DB283-DA3B-40D5-83BA-EEE6A1F7F1AB}" cxnId="{47F2376C-7E24-46A8-A852-7F41B3A0D391}" type="parTrans">
      <dgm:prSet/>
      <dgm:spPr/>
      <dgm:t>
        <a:bodyPr/>
        <a:lstStyle/>
        <a:p>
          <a:endParaRPr lang="zh-CN" altLang="en-US"/>
        </a:p>
      </dgm:t>
    </dgm:pt>
    <dgm:pt modelId="{AAD6C221-DD80-42A7-ADB3-2F6C0D7FA118}">
      <dgm:prSet phldrT="[文本]" custT="0"/>
      <dgm:spPr>
        <a:solidFill>
          <a:schemeClr val="accent1">
            <a:lumMod val="60000"/>
            <a:lumOff val="40000"/>
          </a:schemeClr>
        </a:solidFill>
      </dgm:spPr>
      <dgm:t>
        <a:bodyPr vert="horz" wrap="square"/>
        <a:lstStyle/>
        <a:p>
          <a:pPr algn="l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(3)DNA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中的碱基是如何</a:t>
          </a:r>
          <a:r>
            <a:rPr lang="zh-CN" altLang="en-US" b="1" dirty="0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配对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的？它们位于</a:t>
          </a:r>
          <a:r>
            <a:rPr lang="en-US" altLang="zh-CN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DNA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的什么</a:t>
          </a:r>
          <a:r>
            <a:rPr lang="zh-CN" altLang="en-US" b="1" dirty="0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部位</a:t>
          </a:r>
          <a:r>
            <a:rPr lang="zh-CN" altLang="en-US" b="1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？</a:t>
          </a:r>
        </a:p>
      </dgm:t>
    </dgm:pt>
    <dgm:pt modelId="{D69A2F7E-A0DD-4385-AB14-80EBD0482338}" cxnId="{47F2376C-7E24-46A8-A852-7F41B3A0D391}" type="sibTrans">
      <dgm:prSet/>
      <dgm:spPr/>
      <dgm:t>
        <a:bodyPr/>
        <a:lstStyle/>
        <a:p>
          <a:endParaRPr lang="zh-CN" altLang="en-US"/>
        </a:p>
      </dgm:t>
    </dgm:pt>
    <dgm:pt modelId="{A944CCA1-9FB5-4093-86A8-89045A44E778}" type="pres">
      <dgm:prSet presAssocID="{ACC000F8-565F-47C8-934D-04C4161F3991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/>
        </a:p>
      </dgm:t>
    </dgm:pt>
    <dgm:pt modelId="{8A0A2265-FBC1-4B12-98E0-7D91387047CB}" type="pres">
      <dgm:prSet presAssocID="{B35DC22E-F108-4B3B-9710-DB9DE75343ED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/>
        </a:p>
      </dgm:t>
    </dgm:pt>
    <dgm:pt modelId="{0EBC7ECC-B294-4427-ABE7-478E5559C6EE}" type="pres">
      <dgm:prSet presAssocID="{AE268020-85A8-42C2-B5CC-9F1AA3B5FF0D}" presName="sibTrans" presStyleCnt="0"/>
      <dgm:spPr/>
      <dgm:t>
        <a:bodyPr/>
        <a:lstStyle/>
        <a:p>
          <a:endParaRPr/>
        </a:p>
      </dgm:t>
    </dgm:pt>
    <dgm:pt modelId="{5CD5B18C-5B5C-41F1-969F-468111D317DF}" type="pres">
      <dgm:prSet presAssocID="{23131DDC-A01B-4344-BF1A-BB816EB5AC77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/>
        </a:p>
      </dgm:t>
    </dgm:pt>
    <dgm:pt modelId="{2D730973-E442-4361-B2A7-2FE0B894A1F4}" type="pres">
      <dgm:prSet presAssocID="{185FD9E9-AAAD-4507-8496-8C5AE802B8F3}" presName="sibTrans" presStyleCnt="0"/>
      <dgm:spPr/>
      <dgm:t>
        <a:bodyPr/>
        <a:lstStyle/>
        <a:p>
          <a:endParaRPr/>
        </a:p>
      </dgm:t>
    </dgm:pt>
    <dgm:pt modelId="{52D58EB8-4BA0-4252-B53D-2EF30D5347E3}" type="pres">
      <dgm:prSet presAssocID="{AAD6C221-DD80-42A7-ADB3-2F6C0D7FA11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/>
        </a:p>
      </dgm:t>
    </dgm:pt>
  </dgm:ptLst>
  <dgm:cxnLst>
    <dgm:cxn modelId="{654AE35C-E156-4E12-A5C8-F9C35ACD04F9}" type="presOf" srcId="{ACC000F8-565F-47C8-934D-04C4161F3991}" destId="{A944CCA1-9FB5-4093-86A8-89045A44E778}" srcOrd="0" destOrd="0" presId="urn:microsoft.com/office/officeart/2005/8/layout/hList6"/>
    <dgm:cxn modelId="{690053BA-A7BB-4E1E-B19B-D4F8C6BE03F1}" srcId="{ACC000F8-565F-47C8-934D-04C4161F3991}" destId="{B35DC22E-F108-4B3B-9710-DB9DE75343ED}" srcOrd="0" destOrd="0" parTransId="{EBB93E41-453D-43F8-A2E3-A239D5DD76EF}" sibTransId="{AE268020-85A8-42C2-B5CC-9F1AA3B5FF0D}"/>
    <dgm:cxn modelId="{8DF93A6C-FAB6-4BC1-AD4E-41A85399D7B0}" srcId="{ACC000F8-565F-47C8-934D-04C4161F3991}" destId="{23131DDC-A01B-4344-BF1A-BB816EB5AC77}" srcOrd="1" destOrd="0" parTransId="{12FEF91F-8EE0-4AC9-A4D2-80055CFE585C}" sibTransId="{185FD9E9-AAAD-4507-8496-8C5AE802B8F3}"/>
    <dgm:cxn modelId="{EC969BF7-EE01-4EFF-8681-40C8EE19E93F}" type="presOf" srcId="{B35DC22E-F108-4B3B-9710-DB9DE75343ED}" destId="{8A0A2265-FBC1-4B12-98E0-7D91387047CB}" srcOrd="0" destOrd="0" presId="urn:microsoft.com/office/officeart/2005/8/layout/hList6"/>
    <dgm:cxn modelId="{857D73DF-61DD-4263-A05C-2EE6AD670AD2}" type="presOf" srcId="{23131DDC-A01B-4344-BF1A-BB816EB5AC77}" destId="{5CD5B18C-5B5C-41F1-969F-468111D317DF}" srcOrd="0" destOrd="0" presId="urn:microsoft.com/office/officeart/2005/8/layout/hList6"/>
    <dgm:cxn modelId="{69FE178F-59B1-4E49-B273-1A7D2001D5BE}" type="presOf" srcId="{AAD6C221-DD80-42A7-ADB3-2F6C0D7FA118}" destId="{52D58EB8-4BA0-4252-B53D-2EF30D5347E3}" srcOrd="0" destOrd="0" presId="urn:microsoft.com/office/officeart/2005/8/layout/hList6"/>
    <dgm:cxn modelId="{47F2376C-7E24-46A8-A852-7F41B3A0D391}" srcId="{ACC000F8-565F-47C8-934D-04C4161F3991}" destId="{AAD6C221-DD80-42A7-ADB3-2F6C0D7FA118}" srcOrd="2" destOrd="0" parTransId="{358DB283-DA3B-40D5-83BA-EEE6A1F7F1AB}" sibTransId="{D69A2F7E-A0DD-4385-AB14-80EBD0482338}"/>
    <dgm:cxn modelId="{E5543C20-9481-4F56-A136-6465BC291C21}" type="presParOf" srcId="{A944CCA1-9FB5-4093-86A8-89045A44E778}" destId="{8A0A2265-FBC1-4B12-98E0-7D91387047CB}" srcOrd="0" destOrd="0" presId="urn:microsoft.com/office/officeart/2005/8/layout/hList6"/>
    <dgm:cxn modelId="{AB5A0F70-2595-431B-A16F-838BAA41A5A5}" type="presParOf" srcId="{A944CCA1-9FB5-4093-86A8-89045A44E778}" destId="{0EBC7ECC-B294-4427-ABE7-478E5559C6EE}" srcOrd="1" destOrd="0" presId="urn:microsoft.com/office/officeart/2005/8/layout/hList6"/>
    <dgm:cxn modelId="{E164E002-CC73-4A36-A92E-3CD76FCCE5BC}" type="presParOf" srcId="{A944CCA1-9FB5-4093-86A8-89045A44E778}" destId="{5CD5B18C-5B5C-41F1-969F-468111D317DF}" srcOrd="2" destOrd="0" presId="urn:microsoft.com/office/officeart/2005/8/layout/hList6"/>
    <dgm:cxn modelId="{B9239247-B997-47C2-B408-885A20002700}" type="presParOf" srcId="{A944CCA1-9FB5-4093-86A8-89045A44E778}" destId="{2D730973-E442-4361-B2A7-2FE0B894A1F4}" srcOrd="3" destOrd="0" presId="urn:microsoft.com/office/officeart/2005/8/layout/hList6"/>
    <dgm:cxn modelId="{CEB6FCE6-B434-470F-A0FA-96B3286AE73D}" type="presParOf" srcId="{A944CCA1-9FB5-4093-86A8-89045A44E778}" destId="{52D58EB8-4BA0-4252-B53D-2EF30D5347E3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A0A2265-FBC1-4B12-98E0-7D91387047CB}">
      <dsp:nvSpPr>
        <dsp:cNvPr id="0" name=""/>
        <dsp:cNvSpPr/>
      </dsp:nvSpPr>
      <dsp:spPr>
        <a:xfrm rot="16200000">
          <a:off x="-479498" y="480756"/>
          <a:ext cx="4232275" cy="3270761"/>
        </a:xfrm>
        <a:prstGeom prst="flowChartManualOperati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0" rIns="190990" bIns="0" numCol="1" spcCol="1270" anchor="ctr" anchorCtr="0">
          <a:noAutofit/>
        </a:bodyPr>
        <a:lstStyle/>
        <a:p>
          <a:pPr lvl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0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(1)DNA</a:t>
          </a:r>
          <a:r>
            <a:rPr lang="zh-CN" altLang="en-US" sz="30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是由</a:t>
          </a:r>
          <a:r>
            <a:rPr lang="zh-CN" altLang="en-US" sz="3000" b="1" kern="1200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几条</a:t>
          </a:r>
          <a:r>
            <a:rPr lang="zh-CN" altLang="en-US" sz="30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链构成的？它具有怎样的</a:t>
          </a:r>
          <a:r>
            <a:rPr lang="zh-CN" altLang="en-US" sz="3000" b="1" kern="1200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立体结构</a:t>
          </a:r>
          <a:r>
            <a:rPr lang="zh-CN" altLang="en-US" sz="30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？</a:t>
          </a:r>
        </a:p>
      </dsp:txBody>
      <dsp:txXfrm rot="16200000">
        <a:off x="-479498" y="480756"/>
        <a:ext cx="4232275" cy="3270761"/>
      </dsp:txXfrm>
    </dsp:sp>
    <dsp:sp modelId="{5CD5B18C-5B5C-41F1-969F-468111D317DF}">
      <dsp:nvSpPr>
        <dsp:cNvPr id="0" name=""/>
        <dsp:cNvSpPr/>
      </dsp:nvSpPr>
      <dsp:spPr>
        <a:xfrm rot="16200000">
          <a:off x="3036570" y="480756"/>
          <a:ext cx="4232275" cy="3270761"/>
        </a:xfrm>
        <a:prstGeom prst="flowChartManualOperati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0" rIns="190990" bIns="0" numCol="1" spcCol="1270" anchor="ctr" anchorCtr="0">
          <a:noAutofit/>
        </a:bodyPr>
        <a:lstStyle/>
        <a:p>
          <a:pPr lvl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(2)DNA</a:t>
          </a:r>
          <a:r>
            <a:rPr lang="zh-CN" altLang="en-US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</a:t>
          </a:r>
          <a:r>
            <a:rPr lang="zh-CN" altLang="en-US" sz="3000" b="1" kern="12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基本骨架</a:t>
          </a:r>
          <a:r>
            <a:rPr lang="zh-CN" altLang="en-US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是由哪些物质组成的？它们分别位于</a:t>
          </a:r>
          <a:r>
            <a:rPr lang="en-US" altLang="zh-CN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DNA</a:t>
          </a:r>
          <a:r>
            <a:rPr lang="zh-CN" altLang="en-US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的什么</a:t>
          </a:r>
          <a:r>
            <a:rPr lang="zh-CN" altLang="en-US" sz="3000" b="1" kern="120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部位</a:t>
          </a:r>
          <a:r>
            <a:rPr lang="zh-CN" altLang="en-US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呢？</a:t>
          </a:r>
        </a:p>
      </dsp:txBody>
      <dsp:txXfrm rot="16200000">
        <a:off x="3036570" y="480756"/>
        <a:ext cx="4232275" cy="3270761"/>
      </dsp:txXfrm>
    </dsp:sp>
    <dsp:sp modelId="{52D58EB8-4BA0-4252-B53D-2EF30D5347E3}">
      <dsp:nvSpPr>
        <dsp:cNvPr id="0" name=""/>
        <dsp:cNvSpPr/>
      </dsp:nvSpPr>
      <dsp:spPr>
        <a:xfrm rot="16200000">
          <a:off x="6552638" y="480756"/>
          <a:ext cx="4232275" cy="3270761"/>
        </a:xfrm>
        <a:prstGeom prst="flowChartManualOperati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0" rIns="190990" bIns="0" numCol="1" spcCol="1270" anchor="ctr" anchorCtr="0">
          <a:noAutofit/>
        </a:bodyPr>
        <a:lstStyle/>
        <a:p>
          <a:pPr lvl="0" algn="l" defTabSz="13335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(3)DNA</a:t>
          </a:r>
          <a:r>
            <a:rPr lang="zh-CN" altLang="en-US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中的碱基是如何</a:t>
          </a:r>
          <a:r>
            <a:rPr lang="zh-CN" altLang="en-US" sz="3000" b="1" kern="1200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配对</a:t>
          </a:r>
          <a:r>
            <a:rPr lang="zh-CN" altLang="en-US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的？它们位于</a:t>
          </a:r>
          <a:r>
            <a:rPr lang="en-US" altLang="zh-CN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DNA</a:t>
          </a:r>
          <a:r>
            <a:rPr lang="zh-CN" altLang="en-US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的什么</a:t>
          </a:r>
          <a:r>
            <a:rPr lang="zh-CN" altLang="en-US" sz="3000" b="1" kern="1200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部位</a:t>
          </a:r>
          <a:r>
            <a:rPr lang="zh-CN" altLang="en-US" sz="3000" b="1" kern="120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？</a:t>
          </a:r>
        </a:p>
      </dsp:txBody>
      <dsp:txXfrm rot="16200000">
        <a:off x="6552638" y="480756"/>
        <a:ext cx="4232275" cy="3270761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A0A2265-FBC1-4B12-98E0-7D91387047CB}">
      <dsp:nvSpPr>
        <dsp:cNvPr id="0" name=""/>
        <dsp:cNvSpPr/>
      </dsp:nvSpPr>
      <dsp:spPr>
        <a:xfrm rot="16200000">
          <a:off x="341923" y="-340860"/>
          <a:ext cx="2082018" cy="2763738"/>
        </a:xfrm>
        <a:prstGeom prst="flowChartManualOperati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73" bIns="0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(1)DNA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是由</a:t>
          </a:r>
          <a:r>
            <a:rPr lang="zh-CN" altLang="en-US" sz="1800" b="1" kern="1200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几条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链构成的？它具有怎样的</a:t>
          </a:r>
          <a:r>
            <a:rPr lang="zh-CN" altLang="en-US" sz="1800" b="1" kern="1200" dirty="0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立体结构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？</a:t>
          </a:r>
        </a:p>
      </dsp:txBody>
      <dsp:txXfrm rot="16200000">
        <a:off x="341923" y="-340860"/>
        <a:ext cx="2082018" cy="2763738"/>
      </dsp:txXfrm>
    </dsp:sp>
    <dsp:sp modelId="{5CD5B18C-5B5C-41F1-969F-468111D317DF}">
      <dsp:nvSpPr>
        <dsp:cNvPr id="0" name=""/>
        <dsp:cNvSpPr/>
      </dsp:nvSpPr>
      <dsp:spPr>
        <a:xfrm rot="16200000">
          <a:off x="3312942" y="-340860"/>
          <a:ext cx="2082018" cy="2763738"/>
        </a:xfrm>
        <a:prstGeom prst="flowChartManualOperati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73" bIns="0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(2)DNA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</a:t>
          </a:r>
          <a:r>
            <a:rPr lang="zh-CN" altLang="en-US" sz="1800" b="1" kern="12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基本骨架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是由哪些物质组成的？它们分别位于</a:t>
          </a:r>
          <a:r>
            <a:rPr lang="en-US" altLang="zh-CN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DNA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的什么</a:t>
          </a:r>
          <a:r>
            <a:rPr lang="zh-CN" altLang="en-US" sz="1800" b="1" kern="1200" dirty="0">
              <a:solidFill>
                <a:schemeClr val="bg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部位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呢？</a:t>
          </a:r>
        </a:p>
      </dsp:txBody>
      <dsp:txXfrm rot="16200000">
        <a:off x="3312942" y="-340860"/>
        <a:ext cx="2082018" cy="2763738"/>
      </dsp:txXfrm>
    </dsp:sp>
    <dsp:sp modelId="{52D58EB8-4BA0-4252-B53D-2EF30D5347E3}">
      <dsp:nvSpPr>
        <dsp:cNvPr id="0" name=""/>
        <dsp:cNvSpPr/>
      </dsp:nvSpPr>
      <dsp:spPr>
        <a:xfrm rot="16200000">
          <a:off x="6283961" y="-340860"/>
          <a:ext cx="2082018" cy="2763738"/>
        </a:xfrm>
        <a:prstGeom prst="flowChartManualOperation">
          <a:avLst/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0" rIns="114373" bIns="0" numCol="1" spcCol="1270" anchor="ctr" anchorCtr="0">
          <a:noAutofit/>
        </a:bodyPr>
        <a:lstStyle/>
        <a:p>
          <a:pPr lvl="0" algn="l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en-US" altLang="zh-CN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(3)DNA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中的碱基是如何</a:t>
          </a:r>
          <a:r>
            <a:rPr lang="zh-CN" altLang="en-US" sz="1800" b="1" kern="1200" dirty="0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配对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的？它们位于</a:t>
          </a:r>
          <a:r>
            <a:rPr lang="en-US" altLang="zh-CN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DNA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的什么</a:t>
          </a:r>
          <a:r>
            <a:rPr lang="zh-CN" altLang="en-US" sz="1800" b="1" kern="1200" dirty="0">
              <a:solidFill>
                <a:schemeClr val="accent2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部位</a:t>
          </a:r>
          <a:r>
            <a:rPr lang="zh-CN" altLang="en-US" sz="1800" b="1" kern="1200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rPr>
            <a:t>？</a:t>
          </a:r>
        </a:p>
      </dsp:txBody>
      <dsp:txXfrm rot="16200000">
        <a:off x="6283961" y="-340860"/>
        <a:ext cx="2082018" cy="276373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type="flowChartManualOperation" r:blip="" rot="-90">
              <dgm:adjLst/>
            </dgm:shape>
          </dgm:if>
          <dgm:else name="Name6">
            <dgm:shape xmlns:r="http://schemas.openxmlformats.org/officeDocument/2006/relationships" type="flowChartManualOperation" r:blip="" rot="90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type="flowChartManualOperation" r:blip="" rot="-90">
              <dgm:adjLst/>
            </dgm:shape>
          </dgm:if>
          <dgm:else name="Name6">
            <dgm:shape xmlns:r="http://schemas.openxmlformats.org/officeDocument/2006/relationships" type="flowChartManualOperation" r:blip="" rot="90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4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7" Type="http://schemas.openxmlformats.org/officeDocument/2006/relationships/theme" Target="../theme/theme4.xml"/><Relationship Id="rId6" Type="http://schemas.openxmlformats.org/officeDocument/2006/relationships/tags" Target="../tags/tag851.xml"/><Relationship Id="rId5" Type="http://schemas.openxmlformats.org/officeDocument/2006/relationships/tags" Target="../tags/tag850.xml"/><Relationship Id="rId4" Type="http://schemas.openxmlformats.org/officeDocument/2006/relationships/tags" Target="../tags/tag849.xml"/><Relationship Id="rId3" Type="http://schemas.openxmlformats.org/officeDocument/2006/relationships/tags" Target="../tags/tag848.xml"/><Relationship Id="rId2" Type="http://schemas.openxmlformats.org/officeDocument/2006/relationships/tags" Target="../tags/tag847.xml"/><Relationship Id="rId1" Type="http://schemas.openxmlformats.org/officeDocument/2006/relationships/tags" Target="../tags/tag84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1"/>
            </p:custDataLst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2"/>
            </p:custDataLst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3"/>
            </p:custDataLst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4"/>
            </p:custDataLst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5"/>
            </p:custDataLst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6"/>
            </p:custDataLst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5" Type="http://schemas.openxmlformats.org/officeDocument/2006/relationships/tags" Target="../tags/tag716.xml"/><Relationship Id="rId4" Type="http://schemas.openxmlformats.org/officeDocument/2006/relationships/tags" Target="../tags/tag715.xml"/><Relationship Id="rId3" Type="http://schemas.openxmlformats.org/officeDocument/2006/relationships/tags" Target="../tags/tag714.xml"/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3"/>
            </p:custDataLst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5"/>
            </p:custDataLst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7" Type="http://schemas.openxmlformats.org/officeDocument/2006/relationships/tags" Target="../tags/tag48.xml"/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6" Type="http://schemas.openxmlformats.org/officeDocument/2006/relationships/tags" Target="../tags/tag53.xml"/><Relationship Id="rId5" Type="http://schemas.openxmlformats.org/officeDocument/2006/relationships/tags" Target="../tags/tag52.xml"/><Relationship Id="rId4" Type="http://schemas.openxmlformats.org/officeDocument/2006/relationships/tags" Target="../tags/tag51.xml"/><Relationship Id="rId3" Type="http://schemas.openxmlformats.org/officeDocument/2006/relationships/tags" Target="../tags/tag50.xml"/><Relationship Id="rId2" Type="http://schemas.openxmlformats.org/officeDocument/2006/relationships/tags" Target="../tags/tag49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9" Type="http://schemas.openxmlformats.org/officeDocument/2006/relationships/tags" Target="../tags/tag71.xml"/><Relationship Id="rId8" Type="http://schemas.openxmlformats.org/officeDocument/2006/relationships/tags" Target="../tags/tag70.xml"/><Relationship Id="rId7" Type="http://schemas.openxmlformats.org/officeDocument/2006/relationships/tags" Target="../tags/tag69.xml"/><Relationship Id="rId6" Type="http://schemas.openxmlformats.org/officeDocument/2006/relationships/tags" Target="../tags/tag68.xml"/><Relationship Id="rId5" Type="http://schemas.openxmlformats.org/officeDocument/2006/relationships/tags" Target="../tags/tag67.xml"/><Relationship Id="rId48" Type="http://schemas.openxmlformats.org/officeDocument/2006/relationships/tags" Target="../tags/tag110.xml"/><Relationship Id="rId47" Type="http://schemas.openxmlformats.org/officeDocument/2006/relationships/tags" Target="../tags/tag109.xml"/><Relationship Id="rId46" Type="http://schemas.openxmlformats.org/officeDocument/2006/relationships/tags" Target="../tags/tag108.xml"/><Relationship Id="rId45" Type="http://schemas.openxmlformats.org/officeDocument/2006/relationships/tags" Target="../tags/tag107.xml"/><Relationship Id="rId44" Type="http://schemas.openxmlformats.org/officeDocument/2006/relationships/tags" Target="../tags/tag106.xml"/><Relationship Id="rId43" Type="http://schemas.openxmlformats.org/officeDocument/2006/relationships/tags" Target="../tags/tag105.xml"/><Relationship Id="rId42" Type="http://schemas.openxmlformats.org/officeDocument/2006/relationships/tags" Target="../tags/tag104.xml"/><Relationship Id="rId41" Type="http://schemas.openxmlformats.org/officeDocument/2006/relationships/tags" Target="../tags/tag103.xml"/><Relationship Id="rId40" Type="http://schemas.openxmlformats.org/officeDocument/2006/relationships/tags" Target="../tags/tag102.xml"/><Relationship Id="rId4" Type="http://schemas.openxmlformats.org/officeDocument/2006/relationships/tags" Target="../tags/tag66.xml"/><Relationship Id="rId39" Type="http://schemas.openxmlformats.org/officeDocument/2006/relationships/tags" Target="../tags/tag101.xml"/><Relationship Id="rId38" Type="http://schemas.openxmlformats.org/officeDocument/2006/relationships/tags" Target="../tags/tag100.xml"/><Relationship Id="rId37" Type="http://schemas.openxmlformats.org/officeDocument/2006/relationships/tags" Target="../tags/tag99.xml"/><Relationship Id="rId36" Type="http://schemas.openxmlformats.org/officeDocument/2006/relationships/tags" Target="../tags/tag98.xml"/><Relationship Id="rId35" Type="http://schemas.openxmlformats.org/officeDocument/2006/relationships/tags" Target="../tags/tag97.xml"/><Relationship Id="rId34" Type="http://schemas.openxmlformats.org/officeDocument/2006/relationships/tags" Target="../tags/tag96.xml"/><Relationship Id="rId33" Type="http://schemas.openxmlformats.org/officeDocument/2006/relationships/tags" Target="../tags/tag95.xml"/><Relationship Id="rId32" Type="http://schemas.openxmlformats.org/officeDocument/2006/relationships/tags" Target="../tags/tag94.xml"/><Relationship Id="rId31" Type="http://schemas.openxmlformats.org/officeDocument/2006/relationships/tags" Target="../tags/tag93.xml"/><Relationship Id="rId30" Type="http://schemas.openxmlformats.org/officeDocument/2006/relationships/tags" Target="../tags/tag92.xml"/><Relationship Id="rId3" Type="http://schemas.openxmlformats.org/officeDocument/2006/relationships/tags" Target="../tags/tag65.xml"/><Relationship Id="rId29" Type="http://schemas.openxmlformats.org/officeDocument/2006/relationships/tags" Target="../tags/tag91.xml"/><Relationship Id="rId28" Type="http://schemas.openxmlformats.org/officeDocument/2006/relationships/tags" Target="../tags/tag90.xml"/><Relationship Id="rId27" Type="http://schemas.openxmlformats.org/officeDocument/2006/relationships/tags" Target="../tags/tag89.xml"/><Relationship Id="rId26" Type="http://schemas.openxmlformats.org/officeDocument/2006/relationships/tags" Target="../tags/tag88.xml"/><Relationship Id="rId25" Type="http://schemas.openxmlformats.org/officeDocument/2006/relationships/tags" Target="../tags/tag87.xml"/><Relationship Id="rId24" Type="http://schemas.openxmlformats.org/officeDocument/2006/relationships/tags" Target="../tags/tag86.xml"/><Relationship Id="rId23" Type="http://schemas.openxmlformats.org/officeDocument/2006/relationships/tags" Target="../tags/tag85.xml"/><Relationship Id="rId22" Type="http://schemas.openxmlformats.org/officeDocument/2006/relationships/tags" Target="../tags/tag84.xml"/><Relationship Id="rId21" Type="http://schemas.openxmlformats.org/officeDocument/2006/relationships/tags" Target="../tags/tag83.xml"/><Relationship Id="rId20" Type="http://schemas.openxmlformats.org/officeDocument/2006/relationships/tags" Target="../tags/tag82.xml"/><Relationship Id="rId2" Type="http://schemas.openxmlformats.org/officeDocument/2006/relationships/tags" Target="../tags/tag64.xml"/><Relationship Id="rId19" Type="http://schemas.openxmlformats.org/officeDocument/2006/relationships/tags" Target="../tags/tag81.xml"/><Relationship Id="rId18" Type="http://schemas.openxmlformats.org/officeDocument/2006/relationships/tags" Target="../tags/tag80.xml"/><Relationship Id="rId17" Type="http://schemas.openxmlformats.org/officeDocument/2006/relationships/tags" Target="../tags/tag79.xml"/><Relationship Id="rId16" Type="http://schemas.openxmlformats.org/officeDocument/2006/relationships/tags" Target="../tags/tag78.xml"/><Relationship Id="rId15" Type="http://schemas.openxmlformats.org/officeDocument/2006/relationships/tags" Target="../tags/tag77.xml"/><Relationship Id="rId14" Type="http://schemas.openxmlformats.org/officeDocument/2006/relationships/tags" Target="../tags/tag76.xml"/><Relationship Id="rId13" Type="http://schemas.openxmlformats.org/officeDocument/2006/relationships/tags" Target="../tags/tag75.xml"/><Relationship Id="rId12" Type="http://schemas.openxmlformats.org/officeDocument/2006/relationships/tags" Target="../tags/tag74.xml"/><Relationship Id="rId11" Type="http://schemas.openxmlformats.org/officeDocument/2006/relationships/tags" Target="../tags/tag73.xml"/><Relationship Id="rId10" Type="http://schemas.openxmlformats.org/officeDocument/2006/relationships/tags" Target="../tags/tag72.xml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115.xml"/><Relationship Id="rId5" Type="http://schemas.openxmlformats.org/officeDocument/2006/relationships/tags" Target="../tags/tag114.xml"/><Relationship Id="rId4" Type="http://schemas.openxmlformats.org/officeDocument/2006/relationships/tags" Target="../tags/tag113.xml"/><Relationship Id="rId3" Type="http://schemas.openxmlformats.org/officeDocument/2006/relationships/tags" Target="../tags/tag112.xml"/><Relationship Id="rId2" Type="http://schemas.openxmlformats.org/officeDocument/2006/relationships/tags" Target="../tags/tag111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120.xml"/><Relationship Id="rId5" Type="http://schemas.openxmlformats.org/officeDocument/2006/relationships/tags" Target="../tags/tag119.xml"/><Relationship Id="rId4" Type="http://schemas.openxmlformats.org/officeDocument/2006/relationships/tags" Target="../tags/tag118.xml"/><Relationship Id="rId3" Type="http://schemas.openxmlformats.org/officeDocument/2006/relationships/tags" Target="../tags/tag117.xml"/><Relationship Id="rId2" Type="http://schemas.openxmlformats.org/officeDocument/2006/relationships/tags" Target="../tags/tag116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7" Type="http://schemas.openxmlformats.org/officeDocument/2006/relationships/tags" Target="../tags/tag126.xml"/><Relationship Id="rId6" Type="http://schemas.openxmlformats.org/officeDocument/2006/relationships/tags" Target="../tags/tag125.xml"/><Relationship Id="rId5" Type="http://schemas.openxmlformats.org/officeDocument/2006/relationships/tags" Target="../tags/tag124.xml"/><Relationship Id="rId4" Type="http://schemas.openxmlformats.org/officeDocument/2006/relationships/tags" Target="../tags/tag123.xml"/><Relationship Id="rId3" Type="http://schemas.openxmlformats.org/officeDocument/2006/relationships/tags" Target="../tags/tag122.xml"/><Relationship Id="rId2" Type="http://schemas.openxmlformats.org/officeDocument/2006/relationships/tags" Target="../tags/tag121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9" Type="http://schemas.openxmlformats.org/officeDocument/2006/relationships/tags" Target="../tags/tag134.xml"/><Relationship Id="rId8" Type="http://schemas.openxmlformats.org/officeDocument/2006/relationships/tags" Target="../tags/tag133.xml"/><Relationship Id="rId7" Type="http://schemas.openxmlformats.org/officeDocument/2006/relationships/tags" Target="../tags/tag132.xml"/><Relationship Id="rId6" Type="http://schemas.openxmlformats.org/officeDocument/2006/relationships/tags" Target="../tags/tag131.xml"/><Relationship Id="rId5" Type="http://schemas.openxmlformats.org/officeDocument/2006/relationships/tags" Target="../tags/tag130.xml"/><Relationship Id="rId4" Type="http://schemas.openxmlformats.org/officeDocument/2006/relationships/tags" Target="../tags/tag129.xml"/><Relationship Id="rId3" Type="http://schemas.openxmlformats.org/officeDocument/2006/relationships/tags" Target="../tags/tag128.xml"/><Relationship Id="rId2" Type="http://schemas.openxmlformats.org/officeDocument/2006/relationships/tags" Target="../tags/tag127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5" Type="http://schemas.openxmlformats.org/officeDocument/2006/relationships/tags" Target="../tags/tag138.xml"/><Relationship Id="rId4" Type="http://schemas.openxmlformats.org/officeDocument/2006/relationships/tags" Target="../tags/tag137.xml"/><Relationship Id="rId3" Type="http://schemas.openxmlformats.org/officeDocument/2006/relationships/tags" Target="../tags/tag136.xml"/><Relationship Id="rId2" Type="http://schemas.openxmlformats.org/officeDocument/2006/relationships/tags" Target="../tags/tag135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4" Type="http://schemas.openxmlformats.org/officeDocument/2006/relationships/tags" Target="../tags/tag141.xml"/><Relationship Id="rId3" Type="http://schemas.openxmlformats.org/officeDocument/2006/relationships/tags" Target="../tags/tag140.xml"/><Relationship Id="rId2" Type="http://schemas.openxmlformats.org/officeDocument/2006/relationships/tags" Target="../tags/tag139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7" Type="http://schemas.openxmlformats.org/officeDocument/2006/relationships/tags" Target="../tags/tag147.xml"/><Relationship Id="rId6" Type="http://schemas.openxmlformats.org/officeDocument/2006/relationships/tags" Target="../tags/tag146.xml"/><Relationship Id="rId5" Type="http://schemas.openxmlformats.org/officeDocument/2006/relationships/tags" Target="../tags/tag145.xml"/><Relationship Id="rId4" Type="http://schemas.openxmlformats.org/officeDocument/2006/relationships/tags" Target="../tags/tag144.xml"/><Relationship Id="rId3" Type="http://schemas.openxmlformats.org/officeDocument/2006/relationships/tags" Target="../tags/tag143.xml"/><Relationship Id="rId2" Type="http://schemas.openxmlformats.org/officeDocument/2006/relationships/tags" Target="../tags/tag142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7" Type="http://schemas.openxmlformats.org/officeDocument/2006/relationships/tags" Target="../tags/tag153.xml"/><Relationship Id="rId6" Type="http://schemas.openxmlformats.org/officeDocument/2006/relationships/tags" Target="../tags/tag152.xml"/><Relationship Id="rId5" Type="http://schemas.openxmlformats.org/officeDocument/2006/relationships/tags" Target="../tags/tag151.xml"/><Relationship Id="rId4" Type="http://schemas.openxmlformats.org/officeDocument/2006/relationships/tags" Target="../tags/tag150.xml"/><Relationship Id="rId3" Type="http://schemas.openxmlformats.org/officeDocument/2006/relationships/tags" Target="../tags/tag149.xml"/><Relationship Id="rId2" Type="http://schemas.openxmlformats.org/officeDocument/2006/relationships/tags" Target="../tags/tag148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6" Type="http://schemas.openxmlformats.org/officeDocument/2006/relationships/tags" Target="../tags/tag158.xml"/><Relationship Id="rId5" Type="http://schemas.openxmlformats.org/officeDocument/2006/relationships/tags" Target="../tags/tag157.xml"/><Relationship Id="rId4" Type="http://schemas.openxmlformats.org/officeDocument/2006/relationships/tags" Target="../tags/tag156.xml"/><Relationship Id="rId3" Type="http://schemas.openxmlformats.org/officeDocument/2006/relationships/tags" Target="../tags/tag155.xml"/><Relationship Id="rId2" Type="http://schemas.openxmlformats.org/officeDocument/2006/relationships/tags" Target="../tags/tag154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6" Type="http://schemas.openxmlformats.org/officeDocument/2006/relationships/tags" Target="../tags/tag163.xml"/><Relationship Id="rId5" Type="http://schemas.openxmlformats.org/officeDocument/2006/relationships/tags" Target="../tags/tag162.xml"/><Relationship Id="rId4" Type="http://schemas.openxmlformats.org/officeDocument/2006/relationships/tags" Target="../tags/tag161.xml"/><Relationship Id="rId3" Type="http://schemas.openxmlformats.org/officeDocument/2006/relationships/tags" Target="../tags/tag160.xml"/><Relationship Id="rId2" Type="http://schemas.openxmlformats.org/officeDocument/2006/relationships/tags" Target="../tags/tag159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tags" Target="../tags/tag219.xml"/><Relationship Id="rId8" Type="http://schemas.openxmlformats.org/officeDocument/2006/relationships/tags" Target="../tags/tag218.xml"/><Relationship Id="rId7" Type="http://schemas.openxmlformats.org/officeDocument/2006/relationships/tags" Target="../tags/tag217.xml"/><Relationship Id="rId6" Type="http://schemas.openxmlformats.org/officeDocument/2006/relationships/tags" Target="../tags/tag216.xml"/><Relationship Id="rId5" Type="http://schemas.openxmlformats.org/officeDocument/2006/relationships/tags" Target="../tags/tag215.xml"/><Relationship Id="rId48" Type="http://schemas.openxmlformats.org/officeDocument/2006/relationships/tags" Target="../tags/tag258.xml"/><Relationship Id="rId47" Type="http://schemas.openxmlformats.org/officeDocument/2006/relationships/tags" Target="../tags/tag257.xml"/><Relationship Id="rId46" Type="http://schemas.openxmlformats.org/officeDocument/2006/relationships/tags" Target="../tags/tag256.xml"/><Relationship Id="rId45" Type="http://schemas.openxmlformats.org/officeDocument/2006/relationships/tags" Target="../tags/tag255.xml"/><Relationship Id="rId44" Type="http://schemas.openxmlformats.org/officeDocument/2006/relationships/tags" Target="../tags/tag254.xml"/><Relationship Id="rId43" Type="http://schemas.openxmlformats.org/officeDocument/2006/relationships/tags" Target="../tags/tag253.xml"/><Relationship Id="rId42" Type="http://schemas.openxmlformats.org/officeDocument/2006/relationships/tags" Target="../tags/tag252.xml"/><Relationship Id="rId41" Type="http://schemas.openxmlformats.org/officeDocument/2006/relationships/tags" Target="../tags/tag251.xml"/><Relationship Id="rId40" Type="http://schemas.openxmlformats.org/officeDocument/2006/relationships/tags" Target="../tags/tag250.xml"/><Relationship Id="rId4" Type="http://schemas.openxmlformats.org/officeDocument/2006/relationships/tags" Target="../tags/tag214.xml"/><Relationship Id="rId39" Type="http://schemas.openxmlformats.org/officeDocument/2006/relationships/tags" Target="../tags/tag249.xml"/><Relationship Id="rId38" Type="http://schemas.openxmlformats.org/officeDocument/2006/relationships/tags" Target="../tags/tag248.xml"/><Relationship Id="rId37" Type="http://schemas.openxmlformats.org/officeDocument/2006/relationships/tags" Target="../tags/tag247.xml"/><Relationship Id="rId36" Type="http://schemas.openxmlformats.org/officeDocument/2006/relationships/tags" Target="../tags/tag246.xml"/><Relationship Id="rId35" Type="http://schemas.openxmlformats.org/officeDocument/2006/relationships/tags" Target="../tags/tag245.xml"/><Relationship Id="rId34" Type="http://schemas.openxmlformats.org/officeDocument/2006/relationships/tags" Target="../tags/tag244.xml"/><Relationship Id="rId33" Type="http://schemas.openxmlformats.org/officeDocument/2006/relationships/tags" Target="../tags/tag243.xml"/><Relationship Id="rId32" Type="http://schemas.openxmlformats.org/officeDocument/2006/relationships/tags" Target="../tags/tag242.xml"/><Relationship Id="rId31" Type="http://schemas.openxmlformats.org/officeDocument/2006/relationships/tags" Target="../tags/tag241.xml"/><Relationship Id="rId30" Type="http://schemas.openxmlformats.org/officeDocument/2006/relationships/tags" Target="../tags/tag240.xml"/><Relationship Id="rId3" Type="http://schemas.openxmlformats.org/officeDocument/2006/relationships/tags" Target="../tags/tag213.xml"/><Relationship Id="rId29" Type="http://schemas.openxmlformats.org/officeDocument/2006/relationships/tags" Target="../tags/tag239.xml"/><Relationship Id="rId28" Type="http://schemas.openxmlformats.org/officeDocument/2006/relationships/tags" Target="../tags/tag238.xml"/><Relationship Id="rId27" Type="http://schemas.openxmlformats.org/officeDocument/2006/relationships/tags" Target="../tags/tag237.xml"/><Relationship Id="rId26" Type="http://schemas.openxmlformats.org/officeDocument/2006/relationships/tags" Target="../tags/tag236.xml"/><Relationship Id="rId25" Type="http://schemas.openxmlformats.org/officeDocument/2006/relationships/tags" Target="../tags/tag235.xml"/><Relationship Id="rId24" Type="http://schemas.openxmlformats.org/officeDocument/2006/relationships/tags" Target="../tags/tag234.xml"/><Relationship Id="rId23" Type="http://schemas.openxmlformats.org/officeDocument/2006/relationships/tags" Target="../tags/tag233.xml"/><Relationship Id="rId22" Type="http://schemas.openxmlformats.org/officeDocument/2006/relationships/tags" Target="../tags/tag232.xml"/><Relationship Id="rId21" Type="http://schemas.openxmlformats.org/officeDocument/2006/relationships/tags" Target="../tags/tag231.xml"/><Relationship Id="rId20" Type="http://schemas.openxmlformats.org/officeDocument/2006/relationships/tags" Target="../tags/tag230.xml"/><Relationship Id="rId2" Type="http://schemas.openxmlformats.org/officeDocument/2006/relationships/tags" Target="../tags/tag212.xml"/><Relationship Id="rId19" Type="http://schemas.openxmlformats.org/officeDocument/2006/relationships/tags" Target="../tags/tag229.xml"/><Relationship Id="rId18" Type="http://schemas.openxmlformats.org/officeDocument/2006/relationships/tags" Target="../tags/tag228.xml"/><Relationship Id="rId17" Type="http://schemas.openxmlformats.org/officeDocument/2006/relationships/tags" Target="../tags/tag227.xml"/><Relationship Id="rId16" Type="http://schemas.openxmlformats.org/officeDocument/2006/relationships/tags" Target="../tags/tag226.xml"/><Relationship Id="rId15" Type="http://schemas.openxmlformats.org/officeDocument/2006/relationships/tags" Target="../tags/tag225.xml"/><Relationship Id="rId14" Type="http://schemas.openxmlformats.org/officeDocument/2006/relationships/tags" Target="../tags/tag224.xml"/><Relationship Id="rId13" Type="http://schemas.openxmlformats.org/officeDocument/2006/relationships/tags" Target="../tags/tag223.xml"/><Relationship Id="rId12" Type="http://schemas.openxmlformats.org/officeDocument/2006/relationships/tags" Target="../tags/tag222.xml"/><Relationship Id="rId11" Type="http://schemas.openxmlformats.org/officeDocument/2006/relationships/tags" Target="../tags/tag221.xml"/><Relationship Id="rId10" Type="http://schemas.openxmlformats.org/officeDocument/2006/relationships/tags" Target="../tags/tag220.xml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6" Type="http://schemas.openxmlformats.org/officeDocument/2006/relationships/tags" Target="../tags/tag263.xml"/><Relationship Id="rId5" Type="http://schemas.openxmlformats.org/officeDocument/2006/relationships/tags" Target="../tags/tag262.xml"/><Relationship Id="rId4" Type="http://schemas.openxmlformats.org/officeDocument/2006/relationships/tags" Target="../tags/tag261.xml"/><Relationship Id="rId3" Type="http://schemas.openxmlformats.org/officeDocument/2006/relationships/tags" Target="../tags/tag260.xml"/><Relationship Id="rId2" Type="http://schemas.openxmlformats.org/officeDocument/2006/relationships/tags" Target="../tags/tag259.xml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6" Type="http://schemas.openxmlformats.org/officeDocument/2006/relationships/tags" Target="../tags/tag268.xml"/><Relationship Id="rId5" Type="http://schemas.openxmlformats.org/officeDocument/2006/relationships/tags" Target="../tags/tag267.xml"/><Relationship Id="rId4" Type="http://schemas.openxmlformats.org/officeDocument/2006/relationships/tags" Target="../tags/tag266.xml"/><Relationship Id="rId3" Type="http://schemas.openxmlformats.org/officeDocument/2006/relationships/tags" Target="../tags/tag265.xml"/><Relationship Id="rId2" Type="http://schemas.openxmlformats.org/officeDocument/2006/relationships/tags" Target="../tags/tag264.xml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7" Type="http://schemas.openxmlformats.org/officeDocument/2006/relationships/tags" Target="../tags/tag274.xml"/><Relationship Id="rId6" Type="http://schemas.openxmlformats.org/officeDocument/2006/relationships/tags" Target="../tags/tag273.xml"/><Relationship Id="rId5" Type="http://schemas.openxmlformats.org/officeDocument/2006/relationships/tags" Target="../tags/tag272.xml"/><Relationship Id="rId4" Type="http://schemas.openxmlformats.org/officeDocument/2006/relationships/tags" Target="../tags/tag271.xml"/><Relationship Id="rId3" Type="http://schemas.openxmlformats.org/officeDocument/2006/relationships/tags" Target="../tags/tag270.xml"/><Relationship Id="rId2" Type="http://schemas.openxmlformats.org/officeDocument/2006/relationships/tags" Target="../tags/tag269.xml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9" Type="http://schemas.openxmlformats.org/officeDocument/2006/relationships/tags" Target="../tags/tag282.xml"/><Relationship Id="rId8" Type="http://schemas.openxmlformats.org/officeDocument/2006/relationships/tags" Target="../tags/tag281.xml"/><Relationship Id="rId7" Type="http://schemas.openxmlformats.org/officeDocument/2006/relationships/tags" Target="../tags/tag280.xml"/><Relationship Id="rId6" Type="http://schemas.openxmlformats.org/officeDocument/2006/relationships/tags" Target="../tags/tag279.xml"/><Relationship Id="rId5" Type="http://schemas.openxmlformats.org/officeDocument/2006/relationships/tags" Target="../tags/tag278.xml"/><Relationship Id="rId4" Type="http://schemas.openxmlformats.org/officeDocument/2006/relationships/tags" Target="../tags/tag277.xml"/><Relationship Id="rId3" Type="http://schemas.openxmlformats.org/officeDocument/2006/relationships/tags" Target="../tags/tag276.xml"/><Relationship Id="rId2" Type="http://schemas.openxmlformats.org/officeDocument/2006/relationships/tags" Target="../tags/tag275.xml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5" Type="http://schemas.openxmlformats.org/officeDocument/2006/relationships/tags" Target="../tags/tag286.xml"/><Relationship Id="rId4" Type="http://schemas.openxmlformats.org/officeDocument/2006/relationships/tags" Target="../tags/tag285.xml"/><Relationship Id="rId3" Type="http://schemas.openxmlformats.org/officeDocument/2006/relationships/tags" Target="../tags/tag284.xml"/><Relationship Id="rId2" Type="http://schemas.openxmlformats.org/officeDocument/2006/relationships/tags" Target="../tags/tag283.xml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4" Type="http://schemas.openxmlformats.org/officeDocument/2006/relationships/tags" Target="../tags/tag289.xml"/><Relationship Id="rId3" Type="http://schemas.openxmlformats.org/officeDocument/2006/relationships/tags" Target="../tags/tag288.xml"/><Relationship Id="rId2" Type="http://schemas.openxmlformats.org/officeDocument/2006/relationships/tags" Target="../tags/tag287.xml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7" Type="http://schemas.openxmlformats.org/officeDocument/2006/relationships/tags" Target="../tags/tag295.xml"/><Relationship Id="rId6" Type="http://schemas.openxmlformats.org/officeDocument/2006/relationships/tags" Target="../tags/tag294.xml"/><Relationship Id="rId5" Type="http://schemas.openxmlformats.org/officeDocument/2006/relationships/tags" Target="../tags/tag293.xml"/><Relationship Id="rId4" Type="http://schemas.openxmlformats.org/officeDocument/2006/relationships/tags" Target="../tags/tag292.xml"/><Relationship Id="rId3" Type="http://schemas.openxmlformats.org/officeDocument/2006/relationships/tags" Target="../tags/tag291.xml"/><Relationship Id="rId2" Type="http://schemas.openxmlformats.org/officeDocument/2006/relationships/tags" Target="../tags/tag290.xml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7" Type="http://schemas.openxmlformats.org/officeDocument/2006/relationships/tags" Target="../tags/tag301.xml"/><Relationship Id="rId6" Type="http://schemas.openxmlformats.org/officeDocument/2006/relationships/tags" Target="../tags/tag300.xml"/><Relationship Id="rId5" Type="http://schemas.openxmlformats.org/officeDocument/2006/relationships/tags" Target="../tags/tag299.xml"/><Relationship Id="rId4" Type="http://schemas.openxmlformats.org/officeDocument/2006/relationships/tags" Target="../tags/tag298.xml"/><Relationship Id="rId3" Type="http://schemas.openxmlformats.org/officeDocument/2006/relationships/tags" Target="../tags/tag297.xml"/><Relationship Id="rId2" Type="http://schemas.openxmlformats.org/officeDocument/2006/relationships/tags" Target="../tags/tag296.xml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6" Type="http://schemas.openxmlformats.org/officeDocument/2006/relationships/tags" Target="../tags/tag306.xml"/><Relationship Id="rId5" Type="http://schemas.openxmlformats.org/officeDocument/2006/relationships/tags" Target="../tags/tag305.xml"/><Relationship Id="rId4" Type="http://schemas.openxmlformats.org/officeDocument/2006/relationships/tags" Target="../tags/tag304.xml"/><Relationship Id="rId3" Type="http://schemas.openxmlformats.org/officeDocument/2006/relationships/tags" Target="../tags/tag303.xml"/><Relationship Id="rId2" Type="http://schemas.openxmlformats.org/officeDocument/2006/relationships/tags" Target="../tags/tag302.xml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6" Type="http://schemas.openxmlformats.org/officeDocument/2006/relationships/tags" Target="../tags/tag311.xml"/><Relationship Id="rId5" Type="http://schemas.openxmlformats.org/officeDocument/2006/relationships/tags" Target="../tags/tag310.xml"/><Relationship Id="rId4" Type="http://schemas.openxmlformats.org/officeDocument/2006/relationships/tags" Target="../tags/tag309.xml"/><Relationship Id="rId3" Type="http://schemas.openxmlformats.org/officeDocument/2006/relationships/tags" Target="../tags/tag308.xml"/><Relationship Id="rId2" Type="http://schemas.openxmlformats.org/officeDocument/2006/relationships/tags" Target="../tags/tag307.xml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46" name="组合 7169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1741150" cy="6858000"/>
            <a:chOff x="0" y="0"/>
            <a:chExt cx="5547" cy="4320"/>
          </a:xfrm>
        </p:grpSpPr>
        <p:grpSp>
          <p:nvGrpSpPr>
            <p:cNvPr id="6147" name="组合 7170"/>
            <p:cNvGrpSpPr/>
            <p:nvPr>
              <p:custDataLst>
                <p:tags r:id="rId3"/>
              </p:custDataLst>
            </p:nvPr>
          </p:nvGrpSpPr>
          <p:grpSpPr>
            <a:xfrm rot="-240000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6148" name="任意多边形 7171"/>
              <p:cNvSpPr/>
              <p:nvPr>
                <p:custDataLst>
                  <p:tags r:id="rId4"/>
                </p:custDataLst>
              </p:nvPr>
            </p:nvSpPr>
            <p:spPr>
              <a:xfrm rot="-9360000" flipV="1">
                <a:off x="3534" y="778"/>
                <a:ext cx="1333" cy="1485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49" name="任意多边形 7172"/>
              <p:cNvSpPr/>
              <p:nvPr>
                <p:custDataLst>
                  <p:tags r:id="rId5"/>
                </p:custDataLst>
              </p:nvPr>
            </p:nvSpPr>
            <p:spPr>
              <a:xfrm rot="-9360000" flipV="1">
                <a:off x="4029" y="1802"/>
                <a:ext cx="571" cy="531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50" name="任意多边形 7173"/>
              <p:cNvSpPr/>
              <p:nvPr>
                <p:custDataLst>
                  <p:tags r:id="rId6"/>
                </p:custDataLst>
              </p:nvPr>
            </p:nvSpPr>
            <p:spPr>
              <a:xfrm rot="-9360000" flipV="1">
                <a:off x="3639" y="2167"/>
                <a:ext cx="277" cy="249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51" name="任意多边形 7174"/>
              <p:cNvSpPr/>
              <p:nvPr>
                <p:custDataLst>
                  <p:tags r:id="rId7"/>
                </p:custDataLst>
              </p:nvPr>
            </p:nvSpPr>
            <p:spPr>
              <a:xfrm rot="-9360000" flipV="1">
                <a:off x="3979" y="977"/>
                <a:ext cx="245" cy="347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52" name="任意多边形 7175"/>
              <p:cNvSpPr/>
              <p:nvPr>
                <p:custDataLst>
                  <p:tags r:id="rId8"/>
                </p:custDataLst>
              </p:nvPr>
            </p:nvSpPr>
            <p:spPr>
              <a:xfrm rot="-9360000" flipV="1">
                <a:off x="3845" y="2207"/>
                <a:ext cx="103" cy="209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53" name="任意多边形 7176"/>
              <p:cNvSpPr/>
              <p:nvPr>
                <p:custDataLst>
                  <p:tags r:id="rId9"/>
                </p:custDataLst>
              </p:nvPr>
            </p:nvSpPr>
            <p:spPr>
              <a:xfrm rot="-9360000" flipV="1">
                <a:off x="3895" y="1325"/>
                <a:ext cx="120" cy="90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54" name="任意多边形 7177"/>
              <p:cNvSpPr/>
              <p:nvPr>
                <p:custDataLst>
                  <p:tags r:id="rId10"/>
                </p:custDataLst>
              </p:nvPr>
            </p:nvSpPr>
            <p:spPr>
              <a:xfrm rot="-9360000" flipV="1">
                <a:off x="3010" y="2344"/>
                <a:ext cx="330" cy="2059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sp>
          <p:nvSpPr>
            <p:cNvPr id="6155" name="任意多边形 7178"/>
            <p:cNvSpPr/>
            <p:nvPr>
              <p:custDataLst>
                <p:tags r:id="rId11"/>
              </p:custDataLst>
            </p:nvPr>
          </p:nvSpPr>
          <p:spPr>
            <a:xfrm rot="-21180000" flipH="1">
              <a:off x="22" y="1957"/>
              <a:ext cx="323" cy="649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56" name="任意多边形 7179"/>
            <p:cNvSpPr/>
            <p:nvPr>
              <p:custDataLst>
                <p:tags r:id="rId12"/>
              </p:custDataLst>
            </p:nvPr>
          </p:nvSpPr>
          <p:spPr>
            <a:xfrm>
              <a:off x="168" y="1260"/>
              <a:ext cx="1259" cy="1532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57" name="任意多边形 7180"/>
            <p:cNvSpPr/>
            <p:nvPr>
              <p:custDataLst>
                <p:tags r:id="rId13"/>
              </p:custDataLst>
            </p:nvPr>
          </p:nvSpPr>
          <p:spPr>
            <a:xfrm>
              <a:off x="0" y="2610"/>
              <a:ext cx="801" cy="459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58" name="任意多边形 7181"/>
            <p:cNvSpPr/>
            <p:nvPr>
              <p:custDataLst>
                <p:tags r:id="rId14"/>
              </p:custDataLst>
            </p:nvPr>
          </p:nvSpPr>
          <p:spPr>
            <a:xfrm rot="-21180000" flipH="1">
              <a:off x="898" y="2855"/>
              <a:ext cx="354" cy="464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59" name="任意多边形 7182"/>
            <p:cNvSpPr/>
            <p:nvPr>
              <p:custDataLst>
                <p:tags r:id="rId15"/>
              </p:custDataLst>
            </p:nvPr>
          </p:nvSpPr>
          <p:spPr>
            <a:xfrm rot="-21180000" flipH="1">
              <a:off x="799" y="2979"/>
              <a:ext cx="87" cy="274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60" name="任意多边形 7183"/>
            <p:cNvSpPr/>
            <p:nvPr>
              <p:custDataLst>
                <p:tags r:id="rId16"/>
              </p:custDataLst>
            </p:nvPr>
          </p:nvSpPr>
          <p:spPr>
            <a:xfrm>
              <a:off x="1190" y="3273"/>
              <a:ext cx="1108" cy="1047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grpSp>
          <p:nvGrpSpPr>
            <p:cNvPr id="6161" name="组合 7184"/>
            <p:cNvGrpSpPr/>
            <p:nvPr>
              <p:custDataLst>
                <p:tags r:id="rId17"/>
              </p:custDataLst>
            </p:nvPr>
          </p:nvGrpSpPr>
          <p:grpSpPr>
            <a:xfrm rot="3180000">
              <a:off x="2616" y="739"/>
              <a:ext cx="569" cy="637"/>
              <a:chOff x="1727" y="866"/>
              <a:chExt cx="129" cy="157"/>
            </a:xfrm>
          </p:grpSpPr>
          <p:sp>
            <p:nvSpPr>
              <p:cNvPr id="6162" name="任意多边形 7185"/>
              <p:cNvSpPr/>
              <p:nvPr>
                <p:custDataLst>
                  <p:tags r:id="rId18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63" name="任意多边形 7186"/>
              <p:cNvSpPr/>
              <p:nvPr>
                <p:custDataLst>
                  <p:tags r:id="rId19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64" name="任意多边形 7187"/>
              <p:cNvSpPr/>
              <p:nvPr>
                <p:custDataLst>
                  <p:tags r:id="rId20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6165" name="组合 7188"/>
            <p:cNvGrpSpPr/>
            <p:nvPr>
              <p:custDataLst>
                <p:tags r:id="rId21"/>
              </p:custDataLst>
            </p:nvPr>
          </p:nvGrpSpPr>
          <p:grpSpPr>
            <a:xfrm rot="-6720000">
              <a:off x="3622" y="117"/>
              <a:ext cx="356" cy="607"/>
              <a:chOff x="1727" y="866"/>
              <a:chExt cx="129" cy="157"/>
            </a:xfrm>
          </p:grpSpPr>
          <p:sp>
            <p:nvSpPr>
              <p:cNvPr id="6166" name="任意多边形 7189"/>
              <p:cNvSpPr/>
              <p:nvPr>
                <p:custDataLst>
                  <p:tags r:id="rId22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67" name="任意多边形 7190"/>
              <p:cNvSpPr/>
              <p:nvPr>
                <p:custDataLst>
                  <p:tags r:id="rId23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68" name="任意多边形 7191"/>
              <p:cNvSpPr/>
              <p:nvPr>
                <p:custDataLst>
                  <p:tags r:id="rId24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6169" name="组合 7192"/>
            <p:cNvGrpSpPr/>
            <p:nvPr>
              <p:custDataLst>
                <p:tags r:id="rId25"/>
              </p:custDataLst>
            </p:nvPr>
          </p:nvGrpSpPr>
          <p:grpSpPr>
            <a:xfrm rot="852000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6170" name="任意多边形 7193"/>
              <p:cNvSpPr/>
              <p:nvPr>
                <p:custDataLst>
                  <p:tags r:id="rId26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71" name="任意多边形 7194"/>
              <p:cNvSpPr/>
              <p:nvPr>
                <p:custDataLst>
                  <p:tags r:id="rId27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72" name="任意多边形 7195"/>
              <p:cNvSpPr/>
              <p:nvPr>
                <p:custDataLst>
                  <p:tags r:id="rId28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6173" name="组合 7196"/>
            <p:cNvGrpSpPr/>
            <p:nvPr>
              <p:custDataLst>
                <p:tags r:id="rId29"/>
              </p:custDataLst>
            </p:nvPr>
          </p:nvGrpSpPr>
          <p:grpSpPr>
            <a:xfrm rot="-4140000" flipV="1">
              <a:off x="377" y="246"/>
              <a:ext cx="709" cy="892"/>
              <a:chOff x="1727" y="866"/>
              <a:chExt cx="129" cy="157"/>
            </a:xfrm>
          </p:grpSpPr>
          <p:sp>
            <p:nvSpPr>
              <p:cNvPr id="6174" name="任意多边形 7197"/>
              <p:cNvSpPr/>
              <p:nvPr>
                <p:custDataLst>
                  <p:tags r:id="rId30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75" name="任意多边形 7198"/>
              <p:cNvSpPr/>
              <p:nvPr>
                <p:custDataLst>
                  <p:tags r:id="rId31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76" name="任意多边形 7199"/>
              <p:cNvSpPr/>
              <p:nvPr>
                <p:custDataLst>
                  <p:tags r:id="rId32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6177" name="组合 7200"/>
            <p:cNvGrpSpPr/>
            <p:nvPr>
              <p:custDataLst>
                <p:tags r:id="rId33"/>
              </p:custDataLst>
            </p:nvPr>
          </p:nvGrpSpPr>
          <p:grpSpPr>
            <a:xfrm rot="-10020000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6178" name="任意多边形 7201"/>
              <p:cNvSpPr/>
              <p:nvPr>
                <p:custDataLst>
                  <p:tags r:id="rId34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79" name="任意多边形 7202"/>
              <p:cNvSpPr/>
              <p:nvPr>
                <p:custDataLst>
                  <p:tags r:id="rId35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6180" name="任意多边形 7203"/>
              <p:cNvSpPr/>
              <p:nvPr>
                <p:custDataLst>
                  <p:tags r:id="rId36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sp>
          <p:nvSpPr>
            <p:cNvPr id="6181" name="任意多边形 7204"/>
            <p:cNvSpPr/>
            <p:nvPr>
              <p:custDataLst>
                <p:tags r:id="rId37"/>
              </p:custDataLst>
            </p:nvPr>
          </p:nvSpPr>
          <p:spPr>
            <a:xfrm>
              <a:off x="1217" y="2"/>
              <a:ext cx="862" cy="886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82" name="任意多边形 7205"/>
            <p:cNvSpPr/>
            <p:nvPr>
              <p:custDataLst>
                <p:tags r:id="rId38"/>
              </p:custDataLst>
            </p:nvPr>
          </p:nvSpPr>
          <p:spPr>
            <a:xfrm rot="-11760000" flipV="1">
              <a:off x="2158" y="102"/>
              <a:ext cx="681" cy="593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83" name="任意多边形 7206"/>
            <p:cNvSpPr/>
            <p:nvPr>
              <p:custDataLst>
                <p:tags r:id="rId39"/>
              </p:custDataLst>
            </p:nvPr>
          </p:nvSpPr>
          <p:spPr>
            <a:xfrm rot="-11760000" flipV="1">
              <a:off x="1997" y="858"/>
              <a:ext cx="330" cy="278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84" name="任意多边形 7207"/>
            <p:cNvSpPr/>
            <p:nvPr>
              <p:custDataLst>
                <p:tags r:id="rId40"/>
              </p:custDataLst>
            </p:nvPr>
          </p:nvSpPr>
          <p:spPr>
            <a:xfrm rot="-11760000" flipV="1">
              <a:off x="2224" y="808"/>
              <a:ext cx="123" cy="233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85" name="任意多边形 7208"/>
            <p:cNvSpPr/>
            <p:nvPr>
              <p:custDataLst>
                <p:tags r:id="rId41"/>
              </p:custDataLst>
            </p:nvPr>
          </p:nvSpPr>
          <p:spPr>
            <a:xfrm>
              <a:off x="1603" y="0"/>
              <a:ext cx="124" cy="121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86" name="任意多边形 7209"/>
            <p:cNvSpPr/>
            <p:nvPr>
              <p:custDataLst>
                <p:tags r:id="rId42"/>
              </p:custDataLst>
            </p:nvPr>
          </p:nvSpPr>
          <p:spPr>
            <a:xfrm rot="-11760000" flipV="1">
              <a:off x="2173" y="1238"/>
              <a:ext cx="393" cy="2300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6187" name="任意多边形 7210"/>
            <p:cNvSpPr/>
            <p:nvPr>
              <p:custDataLst>
                <p:tags r:id="rId43"/>
              </p:custDataLst>
            </p:nvPr>
          </p:nvSpPr>
          <p:spPr>
            <a:xfrm>
              <a:off x="0" y="1848"/>
              <a:ext cx="36" cy="132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</p:grpSp>
      <p:sp>
        <p:nvSpPr>
          <p:cNvPr id="7215" name="标题 7214"/>
          <p:cNvSpPr>
            <a:spLocks noGrp="1"/>
          </p:cNvSpPr>
          <p:nvPr>
            <p:ph type="ctrTitle"/>
            <p:custDataLst>
              <p:tags r:id="rId44"/>
            </p:custDataLst>
          </p:nvPr>
        </p:nvSpPr>
        <p:spPr>
          <a:xfrm>
            <a:off x="3274484" y="596900"/>
            <a:ext cx="8257116" cy="3581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defRPr sz="5200" b="1"/>
            </a:lvl1pPr>
          </a:lstStyle>
          <a:p>
            <a:pPr lvl="0" fontAlgn="base"/>
            <a:r>
              <a:rPr kumimoji="0" lang="zh-CN" altLang="en-US" sz="52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5200" b="1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7216" name="副标题 7215"/>
          <p:cNvSpPr>
            <a:spLocks noGrp="1"/>
          </p:cNvSpPr>
          <p:nvPr>
            <p:ph type="subTitle" idx="1"/>
            <p:custDataLst>
              <p:tags r:id="rId45"/>
            </p:custDataLst>
          </p:nvPr>
        </p:nvSpPr>
        <p:spPr>
          <a:xfrm>
            <a:off x="3318933" y="4279900"/>
            <a:ext cx="8195733" cy="14859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1pPr>
            <a:lvl2pPr marL="457200" lvl="1" indent="0" algn="ctr">
              <a:buNone/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2pPr>
            <a:lvl3pPr marL="914400" lvl="2" indent="0" algn="ctr">
              <a:buNone/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3pPr>
            <a:lvl4pPr marL="1371600" lvl="3" indent="0" algn="ctr">
              <a:buNone/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4pPr>
            <a:lvl5pPr marL="1828800" lvl="4" indent="0" algn="ctr">
              <a:buNone/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5pPr>
          </a:lstStyle>
          <a:p>
            <a:pPr lvl="0" fontAlgn="base"/>
            <a:r>
              <a:rPr kumimoji="0" lang="zh-CN" altLang="en-US" sz="3200" b="1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  <a:endParaRPr kumimoji="0" lang="zh-CN" altLang="en-US" sz="3200" b="1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6188" name="灯片编号占位符 7213"/>
          <p:cNvSpPr>
            <a:spLocks noGrp="1"/>
          </p:cNvSpPr>
          <p:nvPr>
            <p:ph type="sldNum" sz="quarter" idx="4"/>
            <p:custDataLst>
              <p:tags r:id="rId46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191" name="日期占位符 7211"/>
          <p:cNvSpPr>
            <a:spLocks noGrp="1"/>
          </p:cNvSpPr>
          <p:nvPr>
            <p:ph type="dt" sz="half" idx="2"/>
            <p:custDataLst>
              <p:tags r:id="rId47"/>
            </p:custDataLst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192" name="页脚占位符 7212"/>
          <p:cNvSpPr>
            <a:spLocks noGrp="1"/>
          </p:cNvSpPr>
          <p:nvPr>
            <p:ph type="ftr" sz="quarter" idx="3"/>
            <p:custDataLst>
              <p:tags r:id="rId48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90550" y="103188"/>
            <a:ext cx="10991850" cy="131445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9600" y="1600200"/>
            <a:ext cx="10972800" cy="445611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7213" name="灯片编号占位符 6192"/>
          <p:cNvSpPr>
            <a:spLocks noGrp="1"/>
          </p:cNvSpPr>
          <p:nvPr>
            <p:ph type="sldNum" sz="quarter" idx="4"/>
            <p:custDataLst>
              <p:tags r:id="rId4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216" name="日期占位符 6190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217" name="页脚占位符 6191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kumimoji="0" lang="zh-CN" altLang="en-US" sz="45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5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18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8237" name="灯片编号占位符 6192"/>
          <p:cNvSpPr>
            <a:spLocks noGrp="1"/>
          </p:cNvSpPr>
          <p:nvPr>
            <p:ph type="sldNum" sz="quarter" idx="4"/>
            <p:custDataLst>
              <p:tags r:id="rId4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240" name="日期占位符 6190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241" name="页脚占位符 6191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90550" y="103188"/>
            <a:ext cx="10991850" cy="131445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9600" y="1600200"/>
            <a:ext cx="5376672" cy="445611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05728" y="1600200"/>
            <a:ext cx="5376672" cy="445611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9261" name="灯片编号占位符 6192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264" name="日期占位符 6190"/>
          <p:cNvSpPr>
            <a:spLocks noGrp="1"/>
          </p:cNvSpPr>
          <p:nvPr>
            <p:ph type="dt" sz="half" idx="12"/>
            <p:custDataLst>
              <p:tags r:id="rId6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265" name="页脚占位符 6191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21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21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10285" name="灯片编号占位符 6192"/>
          <p:cNvSpPr>
            <a:spLocks noGrp="1"/>
          </p:cNvSpPr>
          <p:nvPr>
            <p:ph type="sldNum" sz="quarter" idx="14"/>
            <p:custDataLst>
              <p:tags r:id="rId7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88" name="日期占位符 6190"/>
          <p:cNvSpPr>
            <a:spLocks noGrp="1"/>
          </p:cNvSpPr>
          <p:nvPr>
            <p:ph type="dt" sz="half" idx="12"/>
            <p:custDataLst>
              <p:tags r:id="rId8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0289" name="页脚占位符 6191"/>
          <p:cNvSpPr>
            <a:spLocks noGrp="1"/>
          </p:cNvSpPr>
          <p:nvPr>
            <p:ph type="ftr" sz="quarter" idx="13"/>
            <p:custDataLst>
              <p:tags r:id="rId9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90550" y="103188"/>
            <a:ext cx="10991850" cy="131445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11309" name="灯片编号占位符 6192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1312" name="日期占位符 6190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1313" name="页脚占位符 6191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lvl="0" eaLnBrk="1" hangingPunct="1">
              <a:buClr>
                <a:srgbClr val="FFFFFF"/>
              </a:buClr>
              <a:buSzTx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lvl="0" eaLnBrk="1" hangingPunct="1">
              <a:buClr>
                <a:srgbClr val="FFFFFF"/>
              </a:buClr>
              <a:buSzTx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 eaLnBrk="1" hangingPunct="1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1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18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15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15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kumimoji="0" lang="zh-CN" altLang="en-US" sz="1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12333" name="灯片编号占位符 6192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2336" name="日期占位符 6190"/>
          <p:cNvSpPr>
            <a:spLocks noGrp="1"/>
          </p:cNvSpPr>
          <p:nvPr>
            <p:ph type="dt" sz="half" idx="12"/>
            <p:custDataLst>
              <p:tags r:id="rId6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2337" name="页脚占位符 6191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15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13357" name="灯片编号占位符 6192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3360" name="日期占位符 6190"/>
          <p:cNvSpPr>
            <a:spLocks noGrp="1"/>
          </p:cNvSpPr>
          <p:nvPr>
            <p:ph type="dt" sz="half" idx="12"/>
            <p:custDataLst>
              <p:tags r:id="rId6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3361" name="页脚占位符 6191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90550" y="103188"/>
            <a:ext cx="10991850" cy="131445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09600" y="1600200"/>
            <a:ext cx="10972800" cy="4456113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14381" name="灯片编号占位符 6192"/>
          <p:cNvSpPr>
            <a:spLocks noGrp="1"/>
          </p:cNvSpPr>
          <p:nvPr>
            <p:ph type="sldNum" sz="quarter" idx="4"/>
            <p:custDataLst>
              <p:tags r:id="rId4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4384" name="日期占位符 6190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4385" name="页脚占位符 6191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834437" y="103188"/>
            <a:ext cx="2747963" cy="5953125"/>
          </a:xfrm>
        </p:spPr>
        <p:txBody>
          <a:bodyPr vert="eaVert"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90551" y="103188"/>
            <a:ext cx="8084585" cy="5953125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15405" name="灯片编号占位符 6192"/>
          <p:cNvSpPr>
            <a:spLocks noGrp="1"/>
          </p:cNvSpPr>
          <p:nvPr>
            <p:ph type="sldNum" sz="quarter" idx="4"/>
            <p:custDataLst>
              <p:tags r:id="rId4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5408" name="日期占位符 6190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15409" name="页脚占位符 6191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组合 7169"/>
          <p:cNvGrpSpPr/>
          <p:nvPr>
            <p:custDataLst>
              <p:tags r:id="rId2"/>
            </p:custDataLst>
          </p:nvPr>
        </p:nvGrpSpPr>
        <p:grpSpPr>
          <a:xfrm>
            <a:off x="0" y="0"/>
            <a:ext cx="11741150" cy="6858000"/>
            <a:chOff x="0" y="0"/>
            <a:chExt cx="5547" cy="4320"/>
          </a:xfrm>
        </p:grpSpPr>
        <p:grpSp>
          <p:nvGrpSpPr>
            <p:cNvPr id="26627" name="组合 7170"/>
            <p:cNvGrpSpPr/>
            <p:nvPr>
              <p:custDataLst>
                <p:tags r:id="rId3"/>
              </p:custDataLst>
            </p:nvPr>
          </p:nvGrpSpPr>
          <p:grpSpPr>
            <a:xfrm rot="-240000">
              <a:off x="3690" y="234"/>
              <a:ext cx="1857" cy="3625"/>
              <a:chOff x="3010" y="778"/>
              <a:chExt cx="1857" cy="3625"/>
            </a:xfrm>
          </p:grpSpPr>
          <p:sp>
            <p:nvSpPr>
              <p:cNvPr id="26628" name="任意多边形 7171"/>
              <p:cNvSpPr/>
              <p:nvPr>
                <p:custDataLst>
                  <p:tags r:id="rId4"/>
                </p:custDataLst>
              </p:nvPr>
            </p:nvSpPr>
            <p:spPr>
              <a:xfrm rot="-9360000" flipV="1">
                <a:off x="3534" y="778"/>
                <a:ext cx="1333" cy="1485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29" name="任意多边形 7172"/>
              <p:cNvSpPr/>
              <p:nvPr>
                <p:custDataLst>
                  <p:tags r:id="rId5"/>
                </p:custDataLst>
              </p:nvPr>
            </p:nvSpPr>
            <p:spPr>
              <a:xfrm rot="-9360000" flipV="1">
                <a:off x="4029" y="1802"/>
                <a:ext cx="571" cy="531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30" name="任意多边形 7173"/>
              <p:cNvSpPr/>
              <p:nvPr>
                <p:custDataLst>
                  <p:tags r:id="rId6"/>
                </p:custDataLst>
              </p:nvPr>
            </p:nvSpPr>
            <p:spPr>
              <a:xfrm rot="-9360000" flipV="1">
                <a:off x="3639" y="2167"/>
                <a:ext cx="277" cy="249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31" name="任意多边形 7174"/>
              <p:cNvSpPr/>
              <p:nvPr>
                <p:custDataLst>
                  <p:tags r:id="rId7"/>
                </p:custDataLst>
              </p:nvPr>
            </p:nvSpPr>
            <p:spPr>
              <a:xfrm rot="-9360000" flipV="1">
                <a:off x="3979" y="977"/>
                <a:ext cx="245" cy="347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32" name="任意多边形 7175"/>
              <p:cNvSpPr/>
              <p:nvPr>
                <p:custDataLst>
                  <p:tags r:id="rId8"/>
                </p:custDataLst>
              </p:nvPr>
            </p:nvSpPr>
            <p:spPr>
              <a:xfrm rot="-9360000" flipV="1">
                <a:off x="3845" y="2207"/>
                <a:ext cx="103" cy="209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33" name="任意多边形 7176"/>
              <p:cNvSpPr/>
              <p:nvPr>
                <p:custDataLst>
                  <p:tags r:id="rId9"/>
                </p:custDataLst>
              </p:nvPr>
            </p:nvSpPr>
            <p:spPr>
              <a:xfrm rot="-9360000" flipV="1">
                <a:off x="3895" y="1325"/>
                <a:ext cx="120" cy="90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34" name="任意多边形 7177"/>
              <p:cNvSpPr/>
              <p:nvPr>
                <p:custDataLst>
                  <p:tags r:id="rId10"/>
                </p:custDataLst>
              </p:nvPr>
            </p:nvSpPr>
            <p:spPr>
              <a:xfrm rot="-9360000" flipV="1">
                <a:off x="3010" y="2344"/>
                <a:ext cx="330" cy="2059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sp>
          <p:nvSpPr>
            <p:cNvPr id="26635" name="任意多边形 7178"/>
            <p:cNvSpPr/>
            <p:nvPr>
              <p:custDataLst>
                <p:tags r:id="rId11"/>
              </p:custDataLst>
            </p:nvPr>
          </p:nvSpPr>
          <p:spPr>
            <a:xfrm rot="-21180000" flipH="1">
              <a:off x="22" y="1957"/>
              <a:ext cx="323" cy="649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36" name="任意多边形 7179"/>
            <p:cNvSpPr/>
            <p:nvPr>
              <p:custDataLst>
                <p:tags r:id="rId12"/>
              </p:custDataLst>
            </p:nvPr>
          </p:nvSpPr>
          <p:spPr>
            <a:xfrm>
              <a:off x="168" y="1260"/>
              <a:ext cx="1259" cy="1532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37" name="任意多边形 7180"/>
            <p:cNvSpPr/>
            <p:nvPr>
              <p:custDataLst>
                <p:tags r:id="rId13"/>
              </p:custDataLst>
            </p:nvPr>
          </p:nvSpPr>
          <p:spPr>
            <a:xfrm>
              <a:off x="0" y="2610"/>
              <a:ext cx="801" cy="459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38" name="任意多边形 7181"/>
            <p:cNvSpPr/>
            <p:nvPr>
              <p:custDataLst>
                <p:tags r:id="rId14"/>
              </p:custDataLst>
            </p:nvPr>
          </p:nvSpPr>
          <p:spPr>
            <a:xfrm rot="-21180000" flipH="1">
              <a:off x="898" y="2855"/>
              <a:ext cx="354" cy="464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39" name="任意多边形 7182"/>
            <p:cNvSpPr/>
            <p:nvPr>
              <p:custDataLst>
                <p:tags r:id="rId15"/>
              </p:custDataLst>
            </p:nvPr>
          </p:nvSpPr>
          <p:spPr>
            <a:xfrm rot="-21180000" flipH="1">
              <a:off x="799" y="2979"/>
              <a:ext cx="87" cy="274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40" name="任意多边形 7183"/>
            <p:cNvSpPr/>
            <p:nvPr>
              <p:custDataLst>
                <p:tags r:id="rId16"/>
              </p:custDataLst>
            </p:nvPr>
          </p:nvSpPr>
          <p:spPr>
            <a:xfrm>
              <a:off x="1190" y="3273"/>
              <a:ext cx="1108" cy="1047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grpSp>
          <p:nvGrpSpPr>
            <p:cNvPr id="26641" name="组合 7184"/>
            <p:cNvGrpSpPr/>
            <p:nvPr>
              <p:custDataLst>
                <p:tags r:id="rId17"/>
              </p:custDataLst>
            </p:nvPr>
          </p:nvGrpSpPr>
          <p:grpSpPr>
            <a:xfrm rot="3180000">
              <a:off x="2616" y="739"/>
              <a:ext cx="569" cy="637"/>
              <a:chOff x="1727" y="866"/>
              <a:chExt cx="129" cy="157"/>
            </a:xfrm>
          </p:grpSpPr>
          <p:sp>
            <p:nvSpPr>
              <p:cNvPr id="26642" name="任意多边形 7185"/>
              <p:cNvSpPr/>
              <p:nvPr>
                <p:custDataLst>
                  <p:tags r:id="rId18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43" name="任意多边形 7186"/>
              <p:cNvSpPr/>
              <p:nvPr>
                <p:custDataLst>
                  <p:tags r:id="rId19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44" name="任意多边形 7187"/>
              <p:cNvSpPr/>
              <p:nvPr>
                <p:custDataLst>
                  <p:tags r:id="rId20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26645" name="组合 7188"/>
            <p:cNvGrpSpPr/>
            <p:nvPr>
              <p:custDataLst>
                <p:tags r:id="rId21"/>
              </p:custDataLst>
            </p:nvPr>
          </p:nvGrpSpPr>
          <p:grpSpPr>
            <a:xfrm rot="-6720000">
              <a:off x="3622" y="117"/>
              <a:ext cx="356" cy="607"/>
              <a:chOff x="1727" y="866"/>
              <a:chExt cx="129" cy="157"/>
            </a:xfrm>
          </p:grpSpPr>
          <p:sp>
            <p:nvSpPr>
              <p:cNvPr id="26646" name="任意多边形 7189"/>
              <p:cNvSpPr/>
              <p:nvPr>
                <p:custDataLst>
                  <p:tags r:id="rId22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47" name="任意多边形 7190"/>
              <p:cNvSpPr/>
              <p:nvPr>
                <p:custDataLst>
                  <p:tags r:id="rId23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48" name="任意多边形 7191"/>
              <p:cNvSpPr/>
              <p:nvPr>
                <p:custDataLst>
                  <p:tags r:id="rId24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26649" name="组合 7192"/>
            <p:cNvGrpSpPr/>
            <p:nvPr>
              <p:custDataLst>
                <p:tags r:id="rId25"/>
              </p:custDataLst>
            </p:nvPr>
          </p:nvGrpSpPr>
          <p:grpSpPr>
            <a:xfrm rot="8520000">
              <a:off x="668" y="3321"/>
              <a:ext cx="501" cy="502"/>
              <a:chOff x="1727" y="866"/>
              <a:chExt cx="129" cy="157"/>
            </a:xfrm>
          </p:grpSpPr>
          <p:sp>
            <p:nvSpPr>
              <p:cNvPr id="26650" name="任意多边形 7193"/>
              <p:cNvSpPr/>
              <p:nvPr>
                <p:custDataLst>
                  <p:tags r:id="rId26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51" name="任意多边形 7194"/>
              <p:cNvSpPr/>
              <p:nvPr>
                <p:custDataLst>
                  <p:tags r:id="rId27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52" name="任意多边形 7195"/>
              <p:cNvSpPr/>
              <p:nvPr>
                <p:custDataLst>
                  <p:tags r:id="rId28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26653" name="组合 7196"/>
            <p:cNvGrpSpPr/>
            <p:nvPr>
              <p:custDataLst>
                <p:tags r:id="rId29"/>
              </p:custDataLst>
            </p:nvPr>
          </p:nvGrpSpPr>
          <p:grpSpPr>
            <a:xfrm rot="-4140000" flipV="1">
              <a:off x="377" y="246"/>
              <a:ext cx="709" cy="892"/>
              <a:chOff x="1727" y="866"/>
              <a:chExt cx="129" cy="157"/>
            </a:xfrm>
          </p:grpSpPr>
          <p:sp>
            <p:nvSpPr>
              <p:cNvPr id="26654" name="任意多边形 7197"/>
              <p:cNvSpPr/>
              <p:nvPr>
                <p:custDataLst>
                  <p:tags r:id="rId30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55" name="任意多边形 7198"/>
              <p:cNvSpPr/>
              <p:nvPr>
                <p:custDataLst>
                  <p:tags r:id="rId31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56" name="任意多边形 7199"/>
              <p:cNvSpPr/>
              <p:nvPr>
                <p:custDataLst>
                  <p:tags r:id="rId32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26657" name="组合 7200"/>
            <p:cNvGrpSpPr/>
            <p:nvPr>
              <p:custDataLst>
                <p:tags r:id="rId33"/>
              </p:custDataLst>
            </p:nvPr>
          </p:nvGrpSpPr>
          <p:grpSpPr>
            <a:xfrm rot="-10020000" flipH="1">
              <a:off x="4625" y="2382"/>
              <a:ext cx="709" cy="892"/>
              <a:chOff x="1727" y="866"/>
              <a:chExt cx="129" cy="157"/>
            </a:xfrm>
          </p:grpSpPr>
          <p:sp>
            <p:nvSpPr>
              <p:cNvPr id="26658" name="任意多边形 7201"/>
              <p:cNvSpPr/>
              <p:nvPr>
                <p:custDataLst>
                  <p:tags r:id="rId34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59" name="任意多边形 7202"/>
              <p:cNvSpPr/>
              <p:nvPr>
                <p:custDataLst>
                  <p:tags r:id="rId35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26660" name="任意多边形 7203"/>
              <p:cNvSpPr/>
              <p:nvPr>
                <p:custDataLst>
                  <p:tags r:id="rId36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sp>
          <p:nvSpPr>
            <p:cNvPr id="26661" name="任意多边形 7204"/>
            <p:cNvSpPr/>
            <p:nvPr>
              <p:custDataLst>
                <p:tags r:id="rId37"/>
              </p:custDataLst>
            </p:nvPr>
          </p:nvSpPr>
          <p:spPr>
            <a:xfrm>
              <a:off x="1217" y="2"/>
              <a:ext cx="862" cy="886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62" name="任意多边形 7205"/>
            <p:cNvSpPr/>
            <p:nvPr>
              <p:custDataLst>
                <p:tags r:id="rId38"/>
              </p:custDataLst>
            </p:nvPr>
          </p:nvSpPr>
          <p:spPr>
            <a:xfrm rot="-11760000" flipV="1">
              <a:off x="2158" y="102"/>
              <a:ext cx="681" cy="593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63" name="任意多边形 7206"/>
            <p:cNvSpPr/>
            <p:nvPr>
              <p:custDataLst>
                <p:tags r:id="rId39"/>
              </p:custDataLst>
            </p:nvPr>
          </p:nvSpPr>
          <p:spPr>
            <a:xfrm rot="-11760000" flipV="1">
              <a:off x="1997" y="858"/>
              <a:ext cx="330" cy="278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64" name="任意多边形 7207"/>
            <p:cNvSpPr/>
            <p:nvPr>
              <p:custDataLst>
                <p:tags r:id="rId40"/>
              </p:custDataLst>
            </p:nvPr>
          </p:nvSpPr>
          <p:spPr>
            <a:xfrm rot="-11760000" flipV="1">
              <a:off x="2224" y="808"/>
              <a:ext cx="123" cy="233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65" name="任意多边形 7208"/>
            <p:cNvSpPr/>
            <p:nvPr>
              <p:custDataLst>
                <p:tags r:id="rId41"/>
              </p:custDataLst>
            </p:nvPr>
          </p:nvSpPr>
          <p:spPr>
            <a:xfrm>
              <a:off x="1603" y="0"/>
              <a:ext cx="124" cy="121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66" name="任意多边形 7209"/>
            <p:cNvSpPr/>
            <p:nvPr>
              <p:custDataLst>
                <p:tags r:id="rId42"/>
              </p:custDataLst>
            </p:nvPr>
          </p:nvSpPr>
          <p:spPr>
            <a:xfrm rot="-11760000" flipV="1">
              <a:off x="2173" y="1238"/>
              <a:ext cx="393" cy="2300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26667" name="任意多边形 7210"/>
            <p:cNvSpPr/>
            <p:nvPr>
              <p:custDataLst>
                <p:tags r:id="rId43"/>
              </p:custDataLst>
            </p:nvPr>
          </p:nvSpPr>
          <p:spPr>
            <a:xfrm>
              <a:off x="0" y="1848"/>
              <a:ext cx="36" cy="132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</p:grpSp>
      <p:sp>
        <p:nvSpPr>
          <p:cNvPr id="7215" name="标题 7214"/>
          <p:cNvSpPr>
            <a:spLocks noGrp="1"/>
          </p:cNvSpPr>
          <p:nvPr>
            <p:ph type="ctrTitle"/>
            <p:custDataLst>
              <p:tags r:id="rId44"/>
            </p:custDataLst>
          </p:nvPr>
        </p:nvSpPr>
        <p:spPr>
          <a:xfrm>
            <a:off x="3274484" y="596900"/>
            <a:ext cx="8257116" cy="35814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lvl="0">
              <a:defRPr sz="5200" b="1"/>
            </a:lvl1pPr>
          </a:lstStyle>
          <a:p>
            <a:pPr lvl="0" fontAlgn="base"/>
            <a:r>
              <a:rPr kumimoji="0" lang="zh-CN" altLang="en-US" sz="5200" b="1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5200" b="1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7216" name="副标题 7215"/>
          <p:cNvSpPr>
            <a:spLocks noGrp="1"/>
          </p:cNvSpPr>
          <p:nvPr>
            <p:ph type="subTitle" idx="1"/>
            <p:custDataLst>
              <p:tags r:id="rId45"/>
            </p:custDataLst>
          </p:nvPr>
        </p:nvSpPr>
        <p:spPr>
          <a:xfrm>
            <a:off x="3318933" y="4279900"/>
            <a:ext cx="8195733" cy="14859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1pPr>
            <a:lvl2pPr marL="457200" lvl="1" indent="0" algn="ctr">
              <a:buNone/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2pPr>
            <a:lvl3pPr marL="914400" lvl="2" indent="0" algn="ctr">
              <a:buNone/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3pPr>
            <a:lvl4pPr marL="1371600" lvl="3" indent="0" algn="ctr">
              <a:buNone/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4pPr>
            <a:lvl5pPr marL="1828800" lvl="4" indent="0" algn="ctr">
              <a:buNone/>
              <a:defRPr b="1">
                <a:effectLst>
                  <a:outerShdw blurRad="38100" dist="38100" dir="2700000">
                    <a:srgbClr val="C0C0C0"/>
                  </a:outerShdw>
                </a:effectLst>
              </a:defRPr>
            </a:lvl5pPr>
          </a:lstStyle>
          <a:p>
            <a:pPr lvl="0" fontAlgn="base"/>
            <a:r>
              <a:rPr kumimoji="0" lang="zh-CN" altLang="en-US" sz="3200" b="1" i="0" u="none" strike="noStrike" kern="1200" cap="none" spc="0" normalizeH="0" baseline="0" noProof="1">
                <a:uLnTx/>
                <a:uFillTx/>
              </a:rPr>
              <a:t>单击此处编辑母版副标题样式</a:t>
            </a:r>
            <a:endParaRPr kumimoji="0" lang="zh-CN" altLang="en-US" sz="3200" b="1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26668" name="灯片编号占位符 7213"/>
          <p:cNvSpPr>
            <a:spLocks noGrp="1"/>
          </p:cNvSpPr>
          <p:nvPr>
            <p:ph type="sldNum" sz="quarter" idx="4"/>
            <p:custDataLst>
              <p:tags r:id="rId46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6671" name="日期占位符 7211"/>
          <p:cNvSpPr>
            <a:spLocks noGrp="1"/>
          </p:cNvSpPr>
          <p:nvPr>
            <p:ph type="dt" sz="half" idx="2"/>
            <p:custDataLst>
              <p:tags r:id="rId47"/>
            </p:custDataLst>
          </p:nvPr>
        </p:nvSpPr>
        <p:spPr>
          <a:xfrm>
            <a:off x="609600" y="6248400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6672" name="页脚占位符 7212"/>
          <p:cNvSpPr>
            <a:spLocks noGrp="1"/>
          </p:cNvSpPr>
          <p:nvPr>
            <p:ph type="ftr" sz="quarter" idx="3"/>
            <p:custDataLst>
              <p:tags r:id="rId48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90550" y="103188"/>
            <a:ext cx="10991850" cy="131445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9600" y="1600200"/>
            <a:ext cx="10972800" cy="445611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27693" name="灯片编号占位符 6192"/>
          <p:cNvSpPr>
            <a:spLocks noGrp="1"/>
          </p:cNvSpPr>
          <p:nvPr>
            <p:ph type="sldNum" sz="quarter" idx="4"/>
            <p:custDataLst>
              <p:tags r:id="rId4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7696" name="日期占位符 6190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7697" name="页脚占位符 6191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kumimoji="0" lang="zh-CN" altLang="en-US" sz="45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5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18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28717" name="灯片编号占位符 6192"/>
          <p:cNvSpPr>
            <a:spLocks noGrp="1"/>
          </p:cNvSpPr>
          <p:nvPr>
            <p:ph type="sldNum" sz="quarter" idx="4"/>
            <p:custDataLst>
              <p:tags r:id="rId4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8720" name="日期占位符 6190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8721" name="页脚占位符 6191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90550" y="103188"/>
            <a:ext cx="10991850" cy="131445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9600" y="1600200"/>
            <a:ext cx="5376672" cy="445611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05728" y="1600200"/>
            <a:ext cx="5376672" cy="4456113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29741" name="灯片编号占位符 6192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9744" name="日期占位符 6190"/>
          <p:cNvSpPr>
            <a:spLocks noGrp="1"/>
          </p:cNvSpPr>
          <p:nvPr>
            <p:ph type="dt" sz="half" idx="12"/>
            <p:custDataLst>
              <p:tags r:id="rId6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29745" name="页脚占位符 6191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1186775" y="1778438"/>
            <a:ext cx="4873575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21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1186775" y="2665379"/>
            <a:ext cx="4873575" cy="3524284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256939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21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56939" y="2665379"/>
            <a:ext cx="4897576" cy="3524284"/>
          </a:xfrm>
        </p:spPr>
        <p:txBody>
          <a:bodyPr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0765" name="灯片编号占位符 6192"/>
          <p:cNvSpPr>
            <a:spLocks noGrp="1"/>
          </p:cNvSpPr>
          <p:nvPr>
            <p:ph type="sldNum" sz="quarter" idx="14"/>
            <p:custDataLst>
              <p:tags r:id="rId7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0768" name="日期占位符 6190"/>
          <p:cNvSpPr>
            <a:spLocks noGrp="1"/>
          </p:cNvSpPr>
          <p:nvPr>
            <p:ph type="dt" sz="half" idx="12"/>
            <p:custDataLst>
              <p:tags r:id="rId8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0769" name="页脚占位符 6191"/>
          <p:cNvSpPr>
            <a:spLocks noGrp="1"/>
          </p:cNvSpPr>
          <p:nvPr>
            <p:ph type="ftr" sz="quarter" idx="13"/>
            <p:custDataLst>
              <p:tags r:id="rId9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90550" y="103188"/>
            <a:ext cx="10991850" cy="131445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1789" name="灯片编号占位符 6192"/>
          <p:cNvSpPr>
            <a:spLocks noGrp="1"/>
          </p:cNvSpPr>
          <p:nvPr>
            <p:ph type="sldNum" sz="quarter" idx="4"/>
            <p:custDataLst>
              <p:tags r:id="rId3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1792" name="日期占位符 6190"/>
          <p:cNvSpPr>
            <a:spLocks noGrp="1"/>
          </p:cNvSpPr>
          <p:nvPr>
            <p:ph type="dt" sz="half" idx="2"/>
            <p:custDataLst>
              <p:tags r:id="rId4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1793" name="页脚占位符 6191"/>
          <p:cNvSpPr>
            <a:spLocks noGrp="1"/>
          </p:cNvSpPr>
          <p:nvPr>
            <p:ph type="ftr" sz="quarter" idx="3"/>
            <p:custDataLst>
              <p:tags r:id="rId5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pPr lvl="0" eaLnBrk="1" hangingPunct="1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pPr lvl="0" eaLnBrk="1" hangingPunct="1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pPr lvl="0" eaLnBrk="1" hangingPunct="1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1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1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18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18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15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15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kumimoji="0" lang="zh-CN" altLang="en-US" sz="1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2813" name="灯片编号占位符 6192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2816" name="日期占位符 6190"/>
          <p:cNvSpPr>
            <a:spLocks noGrp="1"/>
          </p:cNvSpPr>
          <p:nvPr>
            <p:ph type="dt" sz="half" idx="12"/>
            <p:custDataLst>
              <p:tags r:id="rId6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2817" name="页脚占位符 6191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kumimoji="0" lang="zh-CN" altLang="en-US" sz="15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15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3837" name="灯片编号占位符 6192"/>
          <p:cNvSpPr>
            <a:spLocks noGrp="1"/>
          </p:cNvSpPr>
          <p:nvPr>
            <p:ph type="sldNum" sz="quarter" idx="4"/>
            <p:custDataLst>
              <p:tags r:id="rId5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3840" name="日期占位符 6190"/>
          <p:cNvSpPr>
            <a:spLocks noGrp="1"/>
          </p:cNvSpPr>
          <p:nvPr>
            <p:ph type="dt" sz="half" idx="12"/>
            <p:custDataLst>
              <p:tags r:id="rId6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3841" name="页脚占位符 6191"/>
          <p:cNvSpPr>
            <a:spLocks noGrp="1"/>
          </p:cNvSpPr>
          <p:nvPr>
            <p:ph type="ftr" sz="quarter" idx="3"/>
            <p:custDataLst>
              <p:tags r:id="rId7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590550" y="103188"/>
            <a:ext cx="10991850" cy="1314450"/>
          </a:xfrm>
        </p:spPr>
        <p:txBody>
          <a:bodyPr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09600" y="1600200"/>
            <a:ext cx="10972800" cy="4456113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4861" name="灯片编号占位符 6192"/>
          <p:cNvSpPr>
            <a:spLocks noGrp="1"/>
          </p:cNvSpPr>
          <p:nvPr>
            <p:ph type="sldNum" sz="quarter" idx="4"/>
            <p:custDataLst>
              <p:tags r:id="rId4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4864" name="日期占位符 6190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4865" name="页脚占位符 6191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834437" y="103188"/>
            <a:ext cx="2747963" cy="5953125"/>
          </a:xfrm>
        </p:spPr>
        <p:txBody>
          <a:bodyPr vert="eaVert"/>
          <a:lstStyle/>
          <a:p>
            <a:pPr fontAlgn="base"/>
            <a:r>
              <a:rPr kumimoji="0" lang="zh-CN" altLang="en-US" sz="4400" b="0" i="0" u="none" strike="noStrike" kern="1200" cap="none" spc="0" normalizeH="0" baseline="0" noProof="1">
                <a:uLnTx/>
                <a:uFillTx/>
              </a:rPr>
              <a:t>单击此处编辑母版标题样式</a:t>
            </a:r>
            <a:endParaRPr kumimoji="0" lang="zh-CN" altLang="en-US" sz="44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590551" y="103188"/>
            <a:ext cx="8084585" cy="5953125"/>
          </a:xfrm>
        </p:spPr>
        <p:txBody>
          <a:bodyPr vert="eaVert"/>
          <a:lstStyle/>
          <a:p>
            <a:pPr lvl="0" fontAlgn="base"/>
            <a:r>
              <a:rPr kumimoji="0" lang="zh-CN" altLang="en-US" sz="3200" b="0" i="0" u="none" strike="noStrike" kern="1200" cap="none" spc="0" normalizeH="0" baseline="0" noProof="1">
                <a:uLnTx/>
                <a:uFillTx/>
              </a:rPr>
              <a:t>单击此处编辑母版文本样式</a:t>
            </a:r>
            <a:endParaRPr kumimoji="0" lang="zh-CN" altLang="en-US" sz="3200" b="0" i="0" u="none" strike="noStrike" kern="1200" cap="none" spc="0" normalizeH="0" baseline="0" noProof="1">
              <a:uLnTx/>
              <a:uFillTx/>
            </a:endParaRPr>
          </a:p>
          <a:p>
            <a:pPr lvl="1" fontAlgn="base"/>
            <a:r>
              <a:rPr kumimoji="0" lang="zh-CN" altLang="en-US" sz="2800" b="0" i="0" u="none" strike="noStrike" kern="1200" cap="none" spc="0" normalizeH="0" baseline="0" noProof="1">
                <a:uLnTx/>
                <a:uFillTx/>
              </a:rPr>
              <a:t>第二级</a:t>
            </a:r>
            <a:endParaRPr kumimoji="0" lang="zh-CN" altLang="en-US" sz="2800" b="0" i="0" u="none" strike="noStrike" kern="1200" cap="none" spc="0" normalizeH="0" baseline="0" noProof="1">
              <a:uLnTx/>
              <a:uFillTx/>
            </a:endParaRPr>
          </a:p>
          <a:p>
            <a:pPr lvl="2" fontAlgn="base"/>
            <a:r>
              <a:rPr kumimoji="0" lang="zh-CN" altLang="en-US" sz="2400" b="0" i="0" u="none" strike="noStrike" kern="1200" cap="none" spc="0" normalizeH="0" baseline="0" noProof="1">
                <a:uLnTx/>
                <a:uFillTx/>
              </a:rPr>
              <a:t>第三级</a:t>
            </a:r>
            <a:endParaRPr kumimoji="0" lang="zh-CN" altLang="en-US" sz="2400" b="0" i="0" u="none" strike="noStrike" kern="1200" cap="none" spc="0" normalizeH="0" baseline="0" noProof="1">
              <a:uLnTx/>
              <a:uFillTx/>
            </a:endParaRPr>
          </a:p>
          <a:p>
            <a:pPr lvl="3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第四级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  <a:p>
            <a:pPr lvl="4" fontAlgn="base"/>
            <a:r>
              <a:rPr kumimoji="0" lang="zh-CN" altLang="en-US" sz="2000" b="0" i="0" u="none" strike="noStrike" kern="1200" cap="none" spc="0" normalizeH="0" baseline="0" noProof="1">
                <a:uLnTx/>
                <a:uFillTx/>
              </a:rPr>
              <a:t>第五级</a:t>
            </a:r>
            <a:endParaRPr kumimoji="0" lang="zh-CN" altLang="en-US" sz="2000" b="0" i="0" u="none" strike="noStrike" kern="1200" cap="none" spc="0" normalizeH="0" baseline="0" noProof="1">
              <a:uLnTx/>
              <a:uFillTx/>
            </a:endParaRPr>
          </a:p>
        </p:txBody>
      </p:sp>
      <p:sp>
        <p:nvSpPr>
          <p:cNvPr id="35885" name="灯片编号占位符 6192"/>
          <p:cNvSpPr>
            <a:spLocks noGrp="1"/>
          </p:cNvSpPr>
          <p:nvPr>
            <p:ph type="sldNum" sz="quarter" idx="4"/>
            <p:custDataLst>
              <p:tags r:id="rId4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r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5888" name="日期占位符 6190"/>
          <p:cNvSpPr>
            <a:spLocks noGrp="1"/>
          </p:cNvSpPr>
          <p:nvPr>
            <p:ph type="dt" sz="half" idx="2"/>
            <p:custDataLst>
              <p:tags r:id="rId5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5889" name="页脚占位符 6191"/>
          <p:cNvSpPr>
            <a:spLocks noGrp="1"/>
          </p:cNvSpPr>
          <p:nvPr>
            <p:ph type="ftr" sz="quarter" idx="3"/>
            <p:custDataLst>
              <p:tags r:id="rId6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/>
          <a:lstStyle/>
          <a:p>
            <a:pPr algn="ctr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</p:spTree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tags" Target="../tags/tag63.xml"/><Relationship Id="rId15" Type="http://schemas.openxmlformats.org/officeDocument/2006/relationships/tags" Target="../tags/tag62.xml"/><Relationship Id="rId14" Type="http://schemas.openxmlformats.org/officeDocument/2006/relationships/tags" Target="../tags/tag61.xml"/><Relationship Id="rId13" Type="http://schemas.openxmlformats.org/officeDocument/2006/relationships/tags" Target="../tags/tag60.xml"/><Relationship Id="rId12" Type="http://schemas.openxmlformats.org/officeDocument/2006/relationships/tags" Target="../tags/tag59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0" Type="http://schemas.openxmlformats.org/officeDocument/2006/relationships/theme" Target="../theme/theme2.xml"/><Relationship Id="rId6" Type="http://schemas.openxmlformats.org/officeDocument/2006/relationships/slideLayout" Target="../slideLayouts/slideLayout17.xml"/><Relationship Id="rId59" Type="http://schemas.openxmlformats.org/officeDocument/2006/relationships/tags" Target="../tags/tag211.xml"/><Relationship Id="rId58" Type="http://schemas.openxmlformats.org/officeDocument/2006/relationships/tags" Target="../tags/tag210.xml"/><Relationship Id="rId57" Type="http://schemas.openxmlformats.org/officeDocument/2006/relationships/tags" Target="../tags/tag209.xml"/><Relationship Id="rId56" Type="http://schemas.openxmlformats.org/officeDocument/2006/relationships/tags" Target="../tags/tag208.xml"/><Relationship Id="rId55" Type="http://schemas.openxmlformats.org/officeDocument/2006/relationships/tags" Target="../tags/tag207.xml"/><Relationship Id="rId54" Type="http://schemas.openxmlformats.org/officeDocument/2006/relationships/tags" Target="../tags/tag206.xml"/><Relationship Id="rId53" Type="http://schemas.openxmlformats.org/officeDocument/2006/relationships/tags" Target="../tags/tag205.xml"/><Relationship Id="rId52" Type="http://schemas.openxmlformats.org/officeDocument/2006/relationships/tags" Target="../tags/tag204.xml"/><Relationship Id="rId51" Type="http://schemas.openxmlformats.org/officeDocument/2006/relationships/tags" Target="../tags/tag203.xml"/><Relationship Id="rId50" Type="http://schemas.openxmlformats.org/officeDocument/2006/relationships/tags" Target="../tags/tag202.xml"/><Relationship Id="rId5" Type="http://schemas.openxmlformats.org/officeDocument/2006/relationships/slideLayout" Target="../slideLayouts/slideLayout16.xml"/><Relationship Id="rId49" Type="http://schemas.openxmlformats.org/officeDocument/2006/relationships/tags" Target="../tags/tag201.xml"/><Relationship Id="rId48" Type="http://schemas.openxmlformats.org/officeDocument/2006/relationships/tags" Target="../tags/tag200.xml"/><Relationship Id="rId47" Type="http://schemas.openxmlformats.org/officeDocument/2006/relationships/tags" Target="../tags/tag199.xml"/><Relationship Id="rId46" Type="http://schemas.openxmlformats.org/officeDocument/2006/relationships/tags" Target="../tags/tag198.xml"/><Relationship Id="rId45" Type="http://schemas.openxmlformats.org/officeDocument/2006/relationships/tags" Target="../tags/tag197.xml"/><Relationship Id="rId44" Type="http://schemas.openxmlformats.org/officeDocument/2006/relationships/tags" Target="../tags/tag196.xml"/><Relationship Id="rId43" Type="http://schemas.openxmlformats.org/officeDocument/2006/relationships/tags" Target="../tags/tag195.xml"/><Relationship Id="rId42" Type="http://schemas.openxmlformats.org/officeDocument/2006/relationships/tags" Target="../tags/tag194.xml"/><Relationship Id="rId41" Type="http://schemas.openxmlformats.org/officeDocument/2006/relationships/tags" Target="../tags/tag193.xml"/><Relationship Id="rId40" Type="http://schemas.openxmlformats.org/officeDocument/2006/relationships/tags" Target="../tags/tag192.xml"/><Relationship Id="rId4" Type="http://schemas.openxmlformats.org/officeDocument/2006/relationships/slideLayout" Target="../slideLayouts/slideLayout15.xml"/><Relationship Id="rId39" Type="http://schemas.openxmlformats.org/officeDocument/2006/relationships/tags" Target="../tags/tag191.xml"/><Relationship Id="rId38" Type="http://schemas.openxmlformats.org/officeDocument/2006/relationships/tags" Target="../tags/tag190.xml"/><Relationship Id="rId37" Type="http://schemas.openxmlformats.org/officeDocument/2006/relationships/tags" Target="../tags/tag189.xml"/><Relationship Id="rId36" Type="http://schemas.openxmlformats.org/officeDocument/2006/relationships/tags" Target="../tags/tag188.xml"/><Relationship Id="rId35" Type="http://schemas.openxmlformats.org/officeDocument/2006/relationships/tags" Target="../tags/tag187.xml"/><Relationship Id="rId34" Type="http://schemas.openxmlformats.org/officeDocument/2006/relationships/tags" Target="../tags/tag186.xml"/><Relationship Id="rId33" Type="http://schemas.openxmlformats.org/officeDocument/2006/relationships/tags" Target="../tags/tag185.xml"/><Relationship Id="rId32" Type="http://schemas.openxmlformats.org/officeDocument/2006/relationships/tags" Target="../tags/tag184.xml"/><Relationship Id="rId31" Type="http://schemas.openxmlformats.org/officeDocument/2006/relationships/tags" Target="../tags/tag183.xml"/><Relationship Id="rId30" Type="http://schemas.openxmlformats.org/officeDocument/2006/relationships/tags" Target="../tags/tag182.xml"/><Relationship Id="rId3" Type="http://schemas.openxmlformats.org/officeDocument/2006/relationships/slideLayout" Target="../slideLayouts/slideLayout14.xml"/><Relationship Id="rId29" Type="http://schemas.openxmlformats.org/officeDocument/2006/relationships/tags" Target="../tags/tag181.xml"/><Relationship Id="rId28" Type="http://schemas.openxmlformats.org/officeDocument/2006/relationships/tags" Target="../tags/tag180.xml"/><Relationship Id="rId27" Type="http://schemas.openxmlformats.org/officeDocument/2006/relationships/tags" Target="../tags/tag179.xml"/><Relationship Id="rId26" Type="http://schemas.openxmlformats.org/officeDocument/2006/relationships/tags" Target="../tags/tag178.xml"/><Relationship Id="rId25" Type="http://schemas.openxmlformats.org/officeDocument/2006/relationships/tags" Target="../tags/tag177.xml"/><Relationship Id="rId24" Type="http://schemas.openxmlformats.org/officeDocument/2006/relationships/tags" Target="../tags/tag176.xml"/><Relationship Id="rId23" Type="http://schemas.openxmlformats.org/officeDocument/2006/relationships/tags" Target="../tags/tag175.xml"/><Relationship Id="rId22" Type="http://schemas.openxmlformats.org/officeDocument/2006/relationships/tags" Target="../tags/tag174.xml"/><Relationship Id="rId21" Type="http://schemas.openxmlformats.org/officeDocument/2006/relationships/tags" Target="../tags/tag173.xml"/><Relationship Id="rId20" Type="http://schemas.openxmlformats.org/officeDocument/2006/relationships/tags" Target="../tags/tag172.xml"/><Relationship Id="rId2" Type="http://schemas.openxmlformats.org/officeDocument/2006/relationships/slideLayout" Target="../slideLayouts/slideLayout13.xml"/><Relationship Id="rId19" Type="http://schemas.openxmlformats.org/officeDocument/2006/relationships/tags" Target="../tags/tag171.xml"/><Relationship Id="rId18" Type="http://schemas.openxmlformats.org/officeDocument/2006/relationships/tags" Target="../tags/tag170.xml"/><Relationship Id="rId17" Type="http://schemas.openxmlformats.org/officeDocument/2006/relationships/tags" Target="../tags/tag169.xml"/><Relationship Id="rId16" Type="http://schemas.openxmlformats.org/officeDocument/2006/relationships/tags" Target="../tags/tag168.xml"/><Relationship Id="rId15" Type="http://schemas.openxmlformats.org/officeDocument/2006/relationships/tags" Target="../tags/tag167.xml"/><Relationship Id="rId14" Type="http://schemas.openxmlformats.org/officeDocument/2006/relationships/tags" Target="../tags/tag166.xml"/><Relationship Id="rId13" Type="http://schemas.openxmlformats.org/officeDocument/2006/relationships/tags" Target="../tags/tag165.xml"/><Relationship Id="rId12" Type="http://schemas.openxmlformats.org/officeDocument/2006/relationships/tags" Target="../tags/tag164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1" Type="http://schemas.openxmlformats.org/officeDocument/2006/relationships/theme" Target="../theme/theme3.xml"/><Relationship Id="rId60" Type="http://schemas.openxmlformats.org/officeDocument/2006/relationships/tags" Target="../tags/tag359.xml"/><Relationship Id="rId6" Type="http://schemas.openxmlformats.org/officeDocument/2006/relationships/slideLayout" Target="../slideLayouts/slideLayout28.xml"/><Relationship Id="rId59" Type="http://schemas.openxmlformats.org/officeDocument/2006/relationships/tags" Target="../tags/tag358.xml"/><Relationship Id="rId58" Type="http://schemas.openxmlformats.org/officeDocument/2006/relationships/tags" Target="../tags/tag357.xml"/><Relationship Id="rId57" Type="http://schemas.openxmlformats.org/officeDocument/2006/relationships/tags" Target="../tags/tag356.xml"/><Relationship Id="rId56" Type="http://schemas.openxmlformats.org/officeDocument/2006/relationships/tags" Target="../tags/tag355.xml"/><Relationship Id="rId55" Type="http://schemas.openxmlformats.org/officeDocument/2006/relationships/tags" Target="../tags/tag354.xml"/><Relationship Id="rId54" Type="http://schemas.openxmlformats.org/officeDocument/2006/relationships/tags" Target="../tags/tag353.xml"/><Relationship Id="rId53" Type="http://schemas.openxmlformats.org/officeDocument/2006/relationships/tags" Target="../tags/tag352.xml"/><Relationship Id="rId52" Type="http://schemas.openxmlformats.org/officeDocument/2006/relationships/tags" Target="../tags/tag351.xml"/><Relationship Id="rId51" Type="http://schemas.openxmlformats.org/officeDocument/2006/relationships/tags" Target="../tags/tag350.xml"/><Relationship Id="rId50" Type="http://schemas.openxmlformats.org/officeDocument/2006/relationships/tags" Target="../tags/tag349.xml"/><Relationship Id="rId5" Type="http://schemas.openxmlformats.org/officeDocument/2006/relationships/slideLayout" Target="../slideLayouts/slideLayout27.xml"/><Relationship Id="rId49" Type="http://schemas.openxmlformats.org/officeDocument/2006/relationships/tags" Target="../tags/tag348.xml"/><Relationship Id="rId48" Type="http://schemas.openxmlformats.org/officeDocument/2006/relationships/tags" Target="../tags/tag347.xml"/><Relationship Id="rId47" Type="http://schemas.openxmlformats.org/officeDocument/2006/relationships/tags" Target="../tags/tag346.xml"/><Relationship Id="rId46" Type="http://schemas.openxmlformats.org/officeDocument/2006/relationships/tags" Target="../tags/tag345.xml"/><Relationship Id="rId45" Type="http://schemas.openxmlformats.org/officeDocument/2006/relationships/tags" Target="../tags/tag344.xml"/><Relationship Id="rId44" Type="http://schemas.openxmlformats.org/officeDocument/2006/relationships/tags" Target="../tags/tag343.xml"/><Relationship Id="rId43" Type="http://schemas.openxmlformats.org/officeDocument/2006/relationships/tags" Target="../tags/tag342.xml"/><Relationship Id="rId42" Type="http://schemas.openxmlformats.org/officeDocument/2006/relationships/tags" Target="../tags/tag341.xml"/><Relationship Id="rId41" Type="http://schemas.openxmlformats.org/officeDocument/2006/relationships/tags" Target="../tags/tag340.xml"/><Relationship Id="rId40" Type="http://schemas.openxmlformats.org/officeDocument/2006/relationships/tags" Target="../tags/tag339.xml"/><Relationship Id="rId4" Type="http://schemas.openxmlformats.org/officeDocument/2006/relationships/slideLayout" Target="../slideLayouts/slideLayout26.xml"/><Relationship Id="rId39" Type="http://schemas.openxmlformats.org/officeDocument/2006/relationships/tags" Target="../tags/tag338.xml"/><Relationship Id="rId38" Type="http://schemas.openxmlformats.org/officeDocument/2006/relationships/tags" Target="../tags/tag337.xml"/><Relationship Id="rId37" Type="http://schemas.openxmlformats.org/officeDocument/2006/relationships/tags" Target="../tags/tag336.xml"/><Relationship Id="rId36" Type="http://schemas.openxmlformats.org/officeDocument/2006/relationships/tags" Target="../tags/tag335.xml"/><Relationship Id="rId35" Type="http://schemas.openxmlformats.org/officeDocument/2006/relationships/tags" Target="../tags/tag334.xml"/><Relationship Id="rId34" Type="http://schemas.openxmlformats.org/officeDocument/2006/relationships/tags" Target="../tags/tag333.xml"/><Relationship Id="rId33" Type="http://schemas.openxmlformats.org/officeDocument/2006/relationships/tags" Target="../tags/tag332.xml"/><Relationship Id="rId32" Type="http://schemas.openxmlformats.org/officeDocument/2006/relationships/tags" Target="../tags/tag331.xml"/><Relationship Id="rId31" Type="http://schemas.openxmlformats.org/officeDocument/2006/relationships/tags" Target="../tags/tag330.xml"/><Relationship Id="rId30" Type="http://schemas.openxmlformats.org/officeDocument/2006/relationships/tags" Target="../tags/tag329.xml"/><Relationship Id="rId3" Type="http://schemas.openxmlformats.org/officeDocument/2006/relationships/slideLayout" Target="../slideLayouts/slideLayout25.xml"/><Relationship Id="rId29" Type="http://schemas.openxmlformats.org/officeDocument/2006/relationships/tags" Target="../tags/tag328.xml"/><Relationship Id="rId28" Type="http://schemas.openxmlformats.org/officeDocument/2006/relationships/tags" Target="../tags/tag327.xml"/><Relationship Id="rId27" Type="http://schemas.openxmlformats.org/officeDocument/2006/relationships/tags" Target="../tags/tag326.xml"/><Relationship Id="rId26" Type="http://schemas.openxmlformats.org/officeDocument/2006/relationships/tags" Target="../tags/tag325.xml"/><Relationship Id="rId25" Type="http://schemas.openxmlformats.org/officeDocument/2006/relationships/tags" Target="../tags/tag324.xml"/><Relationship Id="rId24" Type="http://schemas.openxmlformats.org/officeDocument/2006/relationships/tags" Target="../tags/tag323.xml"/><Relationship Id="rId23" Type="http://schemas.openxmlformats.org/officeDocument/2006/relationships/tags" Target="../tags/tag322.xml"/><Relationship Id="rId22" Type="http://schemas.openxmlformats.org/officeDocument/2006/relationships/tags" Target="../tags/tag321.xml"/><Relationship Id="rId21" Type="http://schemas.openxmlformats.org/officeDocument/2006/relationships/tags" Target="../tags/tag320.xml"/><Relationship Id="rId20" Type="http://schemas.openxmlformats.org/officeDocument/2006/relationships/tags" Target="../tags/tag319.xml"/><Relationship Id="rId2" Type="http://schemas.openxmlformats.org/officeDocument/2006/relationships/slideLayout" Target="../slideLayouts/slideLayout24.xml"/><Relationship Id="rId19" Type="http://schemas.openxmlformats.org/officeDocument/2006/relationships/tags" Target="../tags/tag318.xml"/><Relationship Id="rId18" Type="http://schemas.openxmlformats.org/officeDocument/2006/relationships/tags" Target="../tags/tag317.xml"/><Relationship Id="rId17" Type="http://schemas.openxmlformats.org/officeDocument/2006/relationships/tags" Target="../tags/tag316.xml"/><Relationship Id="rId16" Type="http://schemas.openxmlformats.org/officeDocument/2006/relationships/tags" Target="../tags/tag315.xml"/><Relationship Id="rId15" Type="http://schemas.openxmlformats.org/officeDocument/2006/relationships/tags" Target="../tags/tag314.xml"/><Relationship Id="rId14" Type="http://schemas.openxmlformats.org/officeDocument/2006/relationships/tags" Target="../tags/tag313.xml"/><Relationship Id="rId13" Type="http://schemas.openxmlformats.org/officeDocument/2006/relationships/tags" Target="../tags/tag312.xml"/><Relationship Id="rId12" Type="http://schemas.openxmlformats.org/officeDocument/2006/relationships/slideLayout" Target="../slideLayouts/slideLayout34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组合 6145"/>
          <p:cNvGrpSpPr/>
          <p:nvPr>
            <p:custDataLst>
              <p:tags r:id="rId12"/>
            </p:custDataLst>
          </p:nvPr>
        </p:nvGrpSpPr>
        <p:grpSpPr>
          <a:xfrm>
            <a:off x="-11112" y="0"/>
            <a:ext cx="3778250" cy="6856413"/>
            <a:chOff x="-5" y="0"/>
            <a:chExt cx="1785" cy="4319"/>
          </a:xfrm>
        </p:grpSpPr>
        <p:sp>
          <p:nvSpPr>
            <p:cNvPr id="1027" name="任意多边形 6146"/>
            <p:cNvSpPr/>
            <p:nvPr>
              <p:custDataLst>
                <p:tags r:id="rId13"/>
              </p:custDataLst>
            </p:nvPr>
          </p:nvSpPr>
          <p:spPr>
            <a:xfrm>
              <a:off x="-5" y="3262"/>
              <a:ext cx="472" cy="802"/>
            </a:xfrm>
            <a:solidFill>
              <a:schemeClr val="folHlink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grpSp>
          <p:nvGrpSpPr>
            <p:cNvPr id="1028" name="组合 6147"/>
            <p:cNvGrpSpPr/>
            <p:nvPr>
              <p:custDataLst>
                <p:tags r:id="rId14"/>
              </p:custDataLst>
            </p:nvPr>
          </p:nvGrpSpPr>
          <p:grpSpPr>
            <a:xfrm rot="6600000" flipV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1029" name="任意多边形 6148"/>
              <p:cNvSpPr/>
              <p:nvPr>
                <p:custDataLst>
                  <p:tags r:id="rId15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30" name="任意多边形 6149"/>
              <p:cNvSpPr/>
              <p:nvPr>
                <p:custDataLst>
                  <p:tags r:id="rId16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31" name="任意多边形 6150"/>
              <p:cNvSpPr/>
              <p:nvPr>
                <p:custDataLst>
                  <p:tags r:id="rId17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sp>
          <p:nvSpPr>
            <p:cNvPr id="1032" name="任意多边形 6151"/>
            <p:cNvSpPr/>
            <p:nvPr>
              <p:custDataLst>
                <p:tags r:id="rId18"/>
              </p:custDataLst>
            </p:nvPr>
          </p:nvSpPr>
          <p:spPr>
            <a:xfrm>
              <a:off x="90" y="1736"/>
              <a:ext cx="710" cy="768"/>
            </a:xfrm>
            <a:solidFill>
              <a:schemeClr val="accent2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grpSp>
          <p:nvGrpSpPr>
            <p:cNvPr id="1033" name="组合 6152"/>
            <p:cNvGrpSpPr/>
            <p:nvPr>
              <p:custDataLst>
                <p:tags r:id="rId19"/>
              </p:custDataLst>
            </p:nvPr>
          </p:nvGrpSpPr>
          <p:grpSpPr>
            <a:xfrm rot="360000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1034" name="任意多边形 6153"/>
              <p:cNvSpPr/>
              <p:nvPr>
                <p:custDataLst>
                  <p:tags r:id="rId20"/>
                </p:custDataLst>
              </p:nvPr>
            </p:nvSpPr>
            <p:spPr>
              <a:xfrm rot="-21180000" flipH="1">
                <a:off x="125" y="2787"/>
                <a:ext cx="313" cy="303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35" name="任意多边形 6154"/>
              <p:cNvSpPr/>
              <p:nvPr>
                <p:custDataLst>
                  <p:tags r:id="rId21"/>
                </p:custDataLst>
              </p:nvPr>
            </p:nvSpPr>
            <p:spPr>
              <a:xfrm rot="-21180000" flipH="1">
                <a:off x="41" y="2843"/>
                <a:ext cx="262" cy="308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36" name="任意多边形 6155"/>
              <p:cNvSpPr/>
              <p:nvPr>
                <p:custDataLst>
                  <p:tags r:id="rId22"/>
                </p:custDataLst>
              </p:nvPr>
            </p:nvSpPr>
            <p:spPr>
              <a:xfrm rot="-21180000" flipH="1">
                <a:off x="121" y="2907"/>
                <a:ext cx="93" cy="156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37" name="任意多边形 6156"/>
              <p:cNvSpPr/>
              <p:nvPr>
                <p:custDataLst>
                  <p:tags r:id="rId23"/>
                </p:custDataLst>
              </p:nvPr>
            </p:nvSpPr>
            <p:spPr>
              <a:xfrm rot="-21180000" flipH="1">
                <a:off x="313" y="3110"/>
                <a:ext cx="85" cy="93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38" name="任意多边形 6157"/>
              <p:cNvSpPr/>
              <p:nvPr>
                <p:custDataLst>
                  <p:tags r:id="rId24"/>
                </p:custDataLst>
              </p:nvPr>
            </p:nvSpPr>
            <p:spPr>
              <a:xfrm rot="-21180000" flipH="1">
                <a:off x="289" y="3135"/>
                <a:ext cx="21" cy="55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grpSp>
            <p:nvGrpSpPr>
              <p:cNvPr id="1039" name="组合 6158"/>
              <p:cNvGrpSpPr/>
              <p:nvPr>
                <p:custDataLst>
                  <p:tags r:id="rId25"/>
                </p:custDataLst>
              </p:nvPr>
            </p:nvGrpSpPr>
            <p:grpSpPr>
              <a:xfrm rot="10680000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1040" name="任意多边形 6159"/>
                <p:cNvSpPr/>
                <p:nvPr>
                  <p:custDataLst>
                    <p:tags r:id="rId26"/>
                  </p:custDataLst>
                </p:nvPr>
              </p:nvSpPr>
              <p:spPr>
                <a:xfrm rot="4200000">
                  <a:off x="-242" y="1792"/>
                  <a:ext cx="143" cy="390"/>
                </a:xfr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1041" name="任意多边形 6160"/>
                <p:cNvSpPr/>
                <p:nvPr>
                  <p:custDataLst>
                    <p:tags r:id="rId27"/>
                  </p:custDataLst>
                </p:nvPr>
              </p:nvSpPr>
              <p:spPr>
                <a:xfrm rot="4200000">
                  <a:off x="109" y="1746"/>
                  <a:ext cx="33" cy="160"/>
                </a:xfr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1042" name="任意多边形 6161"/>
                <p:cNvSpPr/>
                <p:nvPr>
                  <p:custDataLst>
                    <p:tags r:id="rId28"/>
                  </p:custDataLst>
                </p:nvPr>
              </p:nvSpPr>
              <p:spPr>
                <a:xfrm rot="4200000">
                  <a:off x="183" y="1704"/>
                  <a:ext cx="60" cy="27"/>
                </a:xfr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</p:grpSp>
        <p:grpSp>
          <p:nvGrpSpPr>
            <p:cNvPr id="1043" name="组合 6162"/>
            <p:cNvGrpSpPr/>
            <p:nvPr>
              <p:custDataLst>
                <p:tags r:id="rId29"/>
              </p:custDataLst>
            </p:nvPr>
          </p:nvGrpSpPr>
          <p:grpSpPr>
            <a:xfrm rot="6240000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1044" name="任意多边形 6163"/>
              <p:cNvSpPr/>
              <p:nvPr>
                <p:custDataLst>
                  <p:tags r:id="rId30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45" name="任意多边形 6164"/>
              <p:cNvSpPr/>
              <p:nvPr>
                <p:custDataLst>
                  <p:tags r:id="rId31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46" name="任意多边形 6165"/>
              <p:cNvSpPr/>
              <p:nvPr>
                <p:custDataLst>
                  <p:tags r:id="rId32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1047" name="组合 6166"/>
            <p:cNvGrpSpPr/>
            <p:nvPr>
              <p:custDataLst>
                <p:tags r:id="rId33"/>
              </p:custDataLst>
            </p:nvPr>
          </p:nvGrpSpPr>
          <p:grpSpPr>
            <a:xfrm rot="4980000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1048" name="任意多边形 6167"/>
              <p:cNvSpPr/>
              <p:nvPr>
                <p:custDataLst>
                  <p:tags r:id="rId34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49" name="任意多边形 6168"/>
              <p:cNvSpPr/>
              <p:nvPr>
                <p:custDataLst>
                  <p:tags r:id="rId35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50" name="任意多边形 6169"/>
              <p:cNvSpPr/>
              <p:nvPr>
                <p:custDataLst>
                  <p:tags r:id="rId36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1051" name="组合 6170"/>
            <p:cNvGrpSpPr/>
            <p:nvPr>
              <p:custDataLst>
                <p:tags r:id="rId37"/>
              </p:custDataLst>
            </p:nvPr>
          </p:nvGrpSpPr>
          <p:grpSpPr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1052" name="任意多边形 6171"/>
              <p:cNvSpPr/>
              <p:nvPr>
                <p:custDataLst>
                  <p:tags r:id="rId38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53" name="任意多边形 6172"/>
              <p:cNvSpPr/>
              <p:nvPr>
                <p:custDataLst>
                  <p:tags r:id="rId39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1054" name="任意多边形 6173"/>
              <p:cNvSpPr/>
              <p:nvPr>
                <p:custDataLst>
                  <p:tags r:id="rId40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sp>
          <p:nvSpPr>
            <p:cNvPr id="1055" name="任意多边形 6174"/>
            <p:cNvSpPr/>
            <p:nvPr>
              <p:custDataLst>
                <p:tags r:id="rId41"/>
              </p:custDataLst>
            </p:nvPr>
          </p:nvSpPr>
          <p:spPr>
            <a:xfrm>
              <a:off x="87" y="94"/>
              <a:ext cx="699" cy="756"/>
            </a:xfrm>
            <a:solidFill>
              <a:schemeClr val="accent1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56" name="任意多边形 6175"/>
            <p:cNvSpPr/>
            <p:nvPr>
              <p:custDataLst>
                <p:tags r:id="rId42"/>
              </p:custDataLst>
            </p:nvPr>
          </p:nvSpPr>
          <p:spPr>
            <a:xfrm rot="780000">
              <a:off x="242" y="3404"/>
              <a:ext cx="132" cy="167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57" name="任意多边形 6176"/>
            <p:cNvSpPr/>
            <p:nvPr>
              <p:custDataLst>
                <p:tags r:id="rId43"/>
              </p:custDataLst>
            </p:nvPr>
          </p:nvSpPr>
          <p:spPr>
            <a:xfrm rot="780000">
              <a:off x="266" y="3592"/>
              <a:ext cx="66" cy="43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58" name="任意多边形 6177"/>
            <p:cNvSpPr/>
            <p:nvPr>
              <p:custDataLst>
                <p:tags r:id="rId44"/>
              </p:custDataLst>
            </p:nvPr>
          </p:nvSpPr>
          <p:spPr>
            <a:xfrm>
              <a:off x="11" y="4110"/>
              <a:ext cx="118" cy="209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59" name="任意多边形 6178"/>
            <p:cNvSpPr/>
            <p:nvPr>
              <p:custDataLst>
                <p:tags r:id="rId45"/>
              </p:custDataLst>
            </p:nvPr>
          </p:nvSpPr>
          <p:spPr>
            <a:xfrm>
              <a:off x="0" y="3968"/>
              <a:ext cx="130" cy="128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60" name="任意多边形 6179"/>
            <p:cNvSpPr/>
            <p:nvPr>
              <p:custDataLst>
                <p:tags r:id="rId46"/>
              </p:custDataLst>
            </p:nvPr>
          </p:nvSpPr>
          <p:spPr>
            <a:xfrm>
              <a:off x="0" y="3949"/>
              <a:ext cx="47" cy="86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61" name="任意多边形 6180"/>
            <p:cNvSpPr/>
            <p:nvPr>
              <p:custDataLst>
                <p:tags r:id="rId47"/>
              </p:custDataLst>
            </p:nvPr>
          </p:nvSpPr>
          <p:spPr>
            <a:xfrm>
              <a:off x="0" y="3239"/>
              <a:ext cx="497" cy="740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62" name="任意多边形 6181"/>
            <p:cNvSpPr/>
            <p:nvPr>
              <p:custDataLst>
                <p:tags r:id="rId48"/>
              </p:custDataLst>
            </p:nvPr>
          </p:nvSpPr>
          <p:spPr>
            <a:xfrm rot="1560000">
              <a:off x="20" y="410"/>
              <a:ext cx="344" cy="245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63" name="任意多边形 6182"/>
            <p:cNvSpPr/>
            <p:nvPr>
              <p:custDataLst>
                <p:tags r:id="rId49"/>
              </p:custDataLst>
            </p:nvPr>
          </p:nvSpPr>
          <p:spPr>
            <a:xfrm rot="1560000">
              <a:off x="242" y="756"/>
              <a:ext cx="167" cy="115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64" name="任意多边形 6183"/>
            <p:cNvSpPr/>
            <p:nvPr>
              <p:custDataLst>
                <p:tags r:id="rId50"/>
              </p:custDataLst>
            </p:nvPr>
          </p:nvSpPr>
          <p:spPr>
            <a:xfrm rot="1560000">
              <a:off x="574" y="286"/>
              <a:ext cx="147" cy="160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65" name="任意多边形 6184"/>
            <p:cNvSpPr/>
            <p:nvPr>
              <p:custDataLst>
                <p:tags r:id="rId51"/>
              </p:custDataLst>
            </p:nvPr>
          </p:nvSpPr>
          <p:spPr>
            <a:xfrm rot="1560000">
              <a:off x="236" y="721"/>
              <a:ext cx="62" cy="97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66" name="任意多边形 6185"/>
            <p:cNvSpPr/>
            <p:nvPr>
              <p:custDataLst>
                <p:tags r:id="rId52"/>
              </p:custDataLst>
            </p:nvPr>
          </p:nvSpPr>
          <p:spPr>
            <a:xfrm rot="1560000">
              <a:off x="585" y="466"/>
              <a:ext cx="72" cy="41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67" name="任意多边形 6186"/>
            <p:cNvSpPr/>
            <p:nvPr>
              <p:custDataLst>
                <p:tags r:id="rId53"/>
              </p:custDataLst>
            </p:nvPr>
          </p:nvSpPr>
          <p:spPr>
            <a:xfrm>
              <a:off x="0" y="886"/>
              <a:ext cx="360" cy="650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1068" name="任意多边形 6187"/>
            <p:cNvSpPr/>
            <p:nvPr>
              <p:custDataLst>
                <p:tags r:id="rId54"/>
              </p:custDataLst>
            </p:nvPr>
          </p:nvSpPr>
          <p:spPr>
            <a:xfrm rot="1560000">
              <a:off x="56" y="84"/>
              <a:ext cx="804" cy="686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</p:grpSp>
      <p:sp>
        <p:nvSpPr>
          <p:cNvPr id="1069" name="标题 6188"/>
          <p:cNvSpPr>
            <a:spLocks noGrp="1"/>
          </p:cNvSpPr>
          <p:nvPr>
            <p:ph type="title"/>
            <p:custDataLst>
              <p:tags r:id="rId55"/>
            </p:custDataLst>
          </p:nvPr>
        </p:nvSpPr>
        <p:spPr>
          <a:xfrm>
            <a:off x="590550" y="103188"/>
            <a:ext cx="10991850" cy="13144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70" name="文本占位符 6189"/>
          <p:cNvSpPr>
            <a:spLocks noGrp="1"/>
          </p:cNvSpPr>
          <p:nvPr>
            <p:ph type="body" idx="1"/>
            <p:custDataLst>
              <p:tags r:id="rId56"/>
            </p:custDataLst>
          </p:nvPr>
        </p:nvSpPr>
        <p:spPr>
          <a:xfrm>
            <a:off x="609600" y="1600200"/>
            <a:ext cx="10972800" cy="44561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71" name="日期占位符 6190"/>
          <p:cNvSpPr>
            <a:spLocks noGrp="1"/>
          </p:cNvSpPr>
          <p:nvPr>
            <p:ph type="dt" sz="half" idx="2"/>
            <p:custDataLst>
              <p:tags r:id="rId57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lvl="0" eaLnBrk="1" hangingPunct="1">
              <a:buClr>
                <a:srgbClr val="FFFFFF"/>
              </a:buClr>
              <a:buSzTx/>
            </a:pPr>
            <a:endParaRPr lang="zh-CN" altLang="en-US"/>
          </a:p>
        </p:txBody>
      </p:sp>
      <p:sp>
        <p:nvSpPr>
          <p:cNvPr id="1072" name="页脚占位符 6191"/>
          <p:cNvSpPr>
            <a:spLocks noGrp="1"/>
          </p:cNvSpPr>
          <p:nvPr>
            <p:ph type="ftr" sz="quarter" idx="3"/>
            <p:custDataLst>
              <p:tags r:id="rId58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/>
            </a:lvl1pPr>
          </a:lstStyle>
          <a:p>
            <a:pPr lvl="0" eaLnBrk="1" hangingPunct="1">
              <a:buClr>
                <a:srgbClr val="FFFFFF"/>
              </a:buClr>
              <a:buSzTx/>
            </a:pPr>
            <a:endParaRPr lang="zh-CN" altLang="en-US"/>
          </a:p>
        </p:txBody>
      </p:sp>
      <p:sp>
        <p:nvSpPr>
          <p:cNvPr id="1073" name="灯片编号占位符 6192"/>
          <p:cNvSpPr>
            <a:spLocks noGrp="1"/>
          </p:cNvSpPr>
          <p:nvPr>
            <p:ph type="sldNum" sz="quarter" idx="4"/>
            <p:custDataLst>
              <p:tags r:id="rId59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/>
            </a:lvl1pPr>
          </a:lstStyle>
          <a:p>
            <a:pPr lvl="0" eaLnBrk="1" hangingPunct="1"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marL="0" lvl="0" indent="0" algn="ctr" defTabSz="914400" rtl="0" eaLnBrk="1" fontAlgn="base" latinLnBrk="0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Verdana" panose="020B0604030504040204" pitchFamily="34" charset="0"/>
          <a:ea typeface="宋体" panose="02010600030101010101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ClrTx/>
        <a:buSzTx/>
        <a:buFontTx/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ClrTx/>
        <a:buSzTx/>
        <a:buFontTx/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ClrTx/>
        <a:buSzTx/>
        <a:buFontTx/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ClrTx/>
        <a:buSzTx/>
        <a:buFontTx/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4" name="组合 6145"/>
          <p:cNvGrpSpPr/>
          <p:nvPr>
            <p:custDataLst>
              <p:tags r:id="rId13"/>
            </p:custDataLst>
          </p:nvPr>
        </p:nvGrpSpPr>
        <p:grpSpPr>
          <a:xfrm>
            <a:off x="-11112" y="0"/>
            <a:ext cx="3778250" cy="6856413"/>
            <a:chOff x="-5" y="0"/>
            <a:chExt cx="1785" cy="4319"/>
          </a:xfrm>
        </p:grpSpPr>
        <p:sp>
          <p:nvSpPr>
            <p:cNvPr id="3075" name="任意多边形 6146"/>
            <p:cNvSpPr/>
            <p:nvPr>
              <p:custDataLst>
                <p:tags r:id="rId14"/>
              </p:custDataLst>
            </p:nvPr>
          </p:nvSpPr>
          <p:spPr>
            <a:xfrm>
              <a:off x="-5" y="3262"/>
              <a:ext cx="472" cy="802"/>
            </a:xfrm>
            <a:solidFill>
              <a:schemeClr val="folHlink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grpSp>
          <p:nvGrpSpPr>
            <p:cNvPr id="3076" name="组合 6147"/>
            <p:cNvGrpSpPr/>
            <p:nvPr>
              <p:custDataLst>
                <p:tags r:id="rId15"/>
              </p:custDataLst>
            </p:nvPr>
          </p:nvGrpSpPr>
          <p:grpSpPr>
            <a:xfrm rot="6600000" flipV="1">
              <a:off x="104" y="2441"/>
              <a:ext cx="452" cy="444"/>
              <a:chOff x="1727" y="866"/>
              <a:chExt cx="129" cy="157"/>
            </a:xfrm>
          </p:grpSpPr>
          <p:sp>
            <p:nvSpPr>
              <p:cNvPr id="3077" name="任意多边形 6148"/>
              <p:cNvSpPr/>
              <p:nvPr>
                <p:custDataLst>
                  <p:tags r:id="rId16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078" name="任意多边形 6149"/>
              <p:cNvSpPr/>
              <p:nvPr>
                <p:custDataLst>
                  <p:tags r:id="rId17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079" name="任意多边形 6150"/>
              <p:cNvSpPr/>
              <p:nvPr>
                <p:custDataLst>
                  <p:tags r:id="rId18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sp>
          <p:nvSpPr>
            <p:cNvPr id="3080" name="任意多边形 6151"/>
            <p:cNvSpPr/>
            <p:nvPr>
              <p:custDataLst>
                <p:tags r:id="rId19"/>
              </p:custDataLst>
            </p:nvPr>
          </p:nvSpPr>
          <p:spPr>
            <a:xfrm>
              <a:off x="90" y="1736"/>
              <a:ext cx="710" cy="768"/>
            </a:xfrm>
            <a:solidFill>
              <a:schemeClr val="accent2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grpSp>
          <p:nvGrpSpPr>
            <p:cNvPr id="3081" name="组合 6152"/>
            <p:cNvGrpSpPr/>
            <p:nvPr>
              <p:custDataLst>
                <p:tags r:id="rId20"/>
              </p:custDataLst>
            </p:nvPr>
          </p:nvGrpSpPr>
          <p:grpSpPr>
            <a:xfrm rot="360000">
              <a:off x="9" y="1746"/>
              <a:ext cx="1771" cy="1741"/>
              <a:chOff x="41" y="2787"/>
              <a:chExt cx="902" cy="833"/>
            </a:xfrm>
          </p:grpSpPr>
          <p:sp>
            <p:nvSpPr>
              <p:cNvPr id="3082" name="任意多边形 6153"/>
              <p:cNvSpPr/>
              <p:nvPr>
                <p:custDataLst>
                  <p:tags r:id="rId21"/>
                </p:custDataLst>
              </p:nvPr>
            </p:nvSpPr>
            <p:spPr>
              <a:xfrm rot="-21180000" flipH="1">
                <a:off x="125" y="2787"/>
                <a:ext cx="313" cy="303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083" name="任意多边形 6154"/>
              <p:cNvSpPr/>
              <p:nvPr>
                <p:custDataLst>
                  <p:tags r:id="rId22"/>
                </p:custDataLst>
              </p:nvPr>
            </p:nvSpPr>
            <p:spPr>
              <a:xfrm rot="-21180000" flipH="1">
                <a:off x="41" y="2843"/>
                <a:ext cx="262" cy="308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084" name="任意多边形 6155"/>
              <p:cNvSpPr/>
              <p:nvPr>
                <p:custDataLst>
                  <p:tags r:id="rId23"/>
                </p:custDataLst>
              </p:nvPr>
            </p:nvSpPr>
            <p:spPr>
              <a:xfrm rot="-21180000" flipH="1">
                <a:off x="121" y="2907"/>
                <a:ext cx="93" cy="156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085" name="任意多边形 6156"/>
              <p:cNvSpPr/>
              <p:nvPr>
                <p:custDataLst>
                  <p:tags r:id="rId24"/>
                </p:custDataLst>
              </p:nvPr>
            </p:nvSpPr>
            <p:spPr>
              <a:xfrm rot="-21180000" flipH="1">
                <a:off x="313" y="3110"/>
                <a:ext cx="85" cy="93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086" name="任意多边形 6157"/>
              <p:cNvSpPr/>
              <p:nvPr>
                <p:custDataLst>
                  <p:tags r:id="rId25"/>
                </p:custDataLst>
              </p:nvPr>
            </p:nvSpPr>
            <p:spPr>
              <a:xfrm rot="-21180000" flipH="1">
                <a:off x="289" y="3135"/>
                <a:ext cx="21" cy="55"/>
              </a:xfrm>
              <a:solidFill>
                <a:schemeClr val="accent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grpSp>
            <p:nvGrpSpPr>
              <p:cNvPr id="3087" name="组合 6158"/>
              <p:cNvGrpSpPr/>
              <p:nvPr>
                <p:custDataLst>
                  <p:tags r:id="rId26"/>
                </p:custDataLst>
              </p:nvPr>
            </p:nvGrpSpPr>
            <p:grpSpPr>
              <a:xfrm rot="10680000" flipH="1">
                <a:off x="335" y="3251"/>
                <a:ext cx="608" cy="369"/>
                <a:chOff x="-366" y="1704"/>
                <a:chExt cx="608" cy="369"/>
              </a:xfrm>
            </p:grpSpPr>
            <p:sp>
              <p:nvSpPr>
                <p:cNvPr id="3088" name="任意多边形 6159"/>
                <p:cNvSpPr/>
                <p:nvPr>
                  <p:custDataLst>
                    <p:tags r:id="rId27"/>
                  </p:custDataLst>
                </p:nvPr>
              </p:nvSpPr>
              <p:spPr>
                <a:xfrm rot="4200000">
                  <a:off x="-242" y="1792"/>
                  <a:ext cx="143" cy="390"/>
                </a:xfr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3089" name="任意多边形 6160"/>
                <p:cNvSpPr/>
                <p:nvPr>
                  <p:custDataLst>
                    <p:tags r:id="rId28"/>
                  </p:custDataLst>
                </p:nvPr>
              </p:nvSpPr>
              <p:spPr>
                <a:xfrm rot="4200000">
                  <a:off x="109" y="1746"/>
                  <a:ext cx="33" cy="160"/>
                </a:xfr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  <p:sp>
              <p:nvSpPr>
                <p:cNvPr id="3090" name="任意多边形 6161"/>
                <p:cNvSpPr/>
                <p:nvPr>
                  <p:custDataLst>
                    <p:tags r:id="rId29"/>
                  </p:custDataLst>
                </p:nvPr>
              </p:nvSpPr>
              <p:spPr>
                <a:xfrm rot="4200000">
                  <a:off x="183" y="1704"/>
                  <a:ext cx="60" cy="27"/>
                </a:xfrm>
                <a:solidFill>
                  <a:schemeClr val="accent2"/>
                </a:solidFill>
                <a:ln w="9525">
                  <a:noFill/>
                </a:ln>
              </p:spPr>
              <p:txBody>
                <a:bodyPr/>
                <a:lstStyle/>
                <a:p>
                  <a:endParaRPr lang="zh-CN" altLang="en-US" sz="3200"/>
                </a:p>
              </p:txBody>
            </p:sp>
          </p:grpSp>
        </p:grpSp>
        <p:grpSp>
          <p:nvGrpSpPr>
            <p:cNvPr id="3091" name="组合 6162"/>
            <p:cNvGrpSpPr/>
            <p:nvPr>
              <p:custDataLst>
                <p:tags r:id="rId30"/>
              </p:custDataLst>
            </p:nvPr>
          </p:nvGrpSpPr>
          <p:grpSpPr>
            <a:xfrm rot="6240000">
              <a:off x="343" y="3854"/>
              <a:ext cx="392" cy="424"/>
              <a:chOff x="1727" y="866"/>
              <a:chExt cx="129" cy="157"/>
            </a:xfrm>
          </p:grpSpPr>
          <p:sp>
            <p:nvSpPr>
              <p:cNvPr id="3092" name="任意多边形 6163"/>
              <p:cNvSpPr/>
              <p:nvPr>
                <p:custDataLst>
                  <p:tags r:id="rId31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093" name="任意多边形 6164"/>
              <p:cNvSpPr/>
              <p:nvPr>
                <p:custDataLst>
                  <p:tags r:id="rId32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094" name="任意多边形 6165"/>
              <p:cNvSpPr/>
              <p:nvPr>
                <p:custDataLst>
                  <p:tags r:id="rId33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3095" name="组合 6166"/>
            <p:cNvGrpSpPr/>
            <p:nvPr>
              <p:custDataLst>
                <p:tags r:id="rId34"/>
              </p:custDataLst>
            </p:nvPr>
          </p:nvGrpSpPr>
          <p:grpSpPr>
            <a:xfrm rot="4980000">
              <a:off x="249" y="1102"/>
              <a:ext cx="412" cy="500"/>
              <a:chOff x="1727" y="866"/>
              <a:chExt cx="129" cy="157"/>
            </a:xfrm>
          </p:grpSpPr>
          <p:sp>
            <p:nvSpPr>
              <p:cNvPr id="3096" name="任意多边形 6167"/>
              <p:cNvSpPr/>
              <p:nvPr>
                <p:custDataLst>
                  <p:tags r:id="rId35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097" name="任意多边形 6168"/>
              <p:cNvSpPr/>
              <p:nvPr>
                <p:custDataLst>
                  <p:tags r:id="rId36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098" name="任意多边形 6169"/>
              <p:cNvSpPr/>
              <p:nvPr>
                <p:custDataLst>
                  <p:tags r:id="rId37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grpSp>
          <p:nvGrpSpPr>
            <p:cNvPr id="3099" name="组合 6170"/>
            <p:cNvGrpSpPr/>
            <p:nvPr>
              <p:custDataLst>
                <p:tags r:id="rId38"/>
              </p:custDataLst>
            </p:nvPr>
          </p:nvGrpSpPr>
          <p:grpSpPr>
            <a:xfrm>
              <a:off x="815" y="0"/>
              <a:ext cx="345" cy="367"/>
              <a:chOff x="1727" y="866"/>
              <a:chExt cx="129" cy="157"/>
            </a:xfrm>
          </p:grpSpPr>
          <p:sp>
            <p:nvSpPr>
              <p:cNvPr id="3100" name="任意多边形 6171"/>
              <p:cNvSpPr/>
              <p:nvPr>
                <p:custDataLst>
                  <p:tags r:id="rId39"/>
                </p:custDataLst>
              </p:nvPr>
            </p:nvSpPr>
            <p:spPr>
              <a:xfrm>
                <a:off x="1727" y="866"/>
                <a:ext cx="41" cy="5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101" name="任意多边形 6172"/>
              <p:cNvSpPr/>
              <p:nvPr>
                <p:custDataLst>
                  <p:tags r:id="rId40"/>
                </p:custDataLst>
              </p:nvPr>
            </p:nvSpPr>
            <p:spPr>
              <a:xfrm>
                <a:off x="1786" y="894"/>
                <a:ext cx="70" cy="49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  <p:sp>
            <p:nvSpPr>
              <p:cNvPr id="3102" name="任意多边形 6173"/>
              <p:cNvSpPr/>
              <p:nvPr>
                <p:custDataLst>
                  <p:tags r:id="rId41"/>
                </p:custDataLst>
              </p:nvPr>
            </p:nvSpPr>
            <p:spPr>
              <a:xfrm>
                <a:off x="1772" y="998"/>
                <a:ext cx="73" cy="25"/>
              </a:xfrm>
              <a:solidFill>
                <a:schemeClr val="bg2"/>
              </a:solidFill>
              <a:ln w="9525">
                <a:noFill/>
              </a:ln>
            </p:spPr>
            <p:txBody>
              <a:bodyPr/>
              <a:lstStyle/>
              <a:p>
                <a:endParaRPr lang="zh-CN" altLang="en-US" sz="3200"/>
              </a:p>
            </p:txBody>
          </p:sp>
        </p:grpSp>
        <p:sp>
          <p:nvSpPr>
            <p:cNvPr id="3103" name="任意多边形 6174"/>
            <p:cNvSpPr/>
            <p:nvPr>
              <p:custDataLst>
                <p:tags r:id="rId42"/>
              </p:custDataLst>
            </p:nvPr>
          </p:nvSpPr>
          <p:spPr>
            <a:xfrm>
              <a:off x="87" y="94"/>
              <a:ext cx="699" cy="756"/>
            </a:xfrm>
            <a:solidFill>
              <a:schemeClr val="accent1">
                <a:alpha val="5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04" name="任意多边形 6175"/>
            <p:cNvSpPr/>
            <p:nvPr>
              <p:custDataLst>
                <p:tags r:id="rId43"/>
              </p:custDataLst>
            </p:nvPr>
          </p:nvSpPr>
          <p:spPr>
            <a:xfrm rot="780000">
              <a:off x="242" y="3404"/>
              <a:ext cx="132" cy="167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05" name="任意多边形 6176"/>
            <p:cNvSpPr/>
            <p:nvPr>
              <p:custDataLst>
                <p:tags r:id="rId44"/>
              </p:custDataLst>
            </p:nvPr>
          </p:nvSpPr>
          <p:spPr>
            <a:xfrm rot="780000">
              <a:off x="266" y="3592"/>
              <a:ext cx="66" cy="43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06" name="任意多边形 6177"/>
            <p:cNvSpPr/>
            <p:nvPr>
              <p:custDataLst>
                <p:tags r:id="rId45"/>
              </p:custDataLst>
            </p:nvPr>
          </p:nvSpPr>
          <p:spPr>
            <a:xfrm>
              <a:off x="11" y="4110"/>
              <a:ext cx="118" cy="209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07" name="任意多边形 6178"/>
            <p:cNvSpPr/>
            <p:nvPr>
              <p:custDataLst>
                <p:tags r:id="rId46"/>
              </p:custDataLst>
            </p:nvPr>
          </p:nvSpPr>
          <p:spPr>
            <a:xfrm>
              <a:off x="0" y="3968"/>
              <a:ext cx="130" cy="128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08" name="任意多边形 6179"/>
            <p:cNvSpPr/>
            <p:nvPr>
              <p:custDataLst>
                <p:tags r:id="rId47"/>
              </p:custDataLst>
            </p:nvPr>
          </p:nvSpPr>
          <p:spPr>
            <a:xfrm>
              <a:off x="0" y="3949"/>
              <a:ext cx="47" cy="86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09" name="任意多边形 6180"/>
            <p:cNvSpPr/>
            <p:nvPr>
              <p:custDataLst>
                <p:tags r:id="rId48"/>
              </p:custDataLst>
            </p:nvPr>
          </p:nvSpPr>
          <p:spPr>
            <a:xfrm>
              <a:off x="0" y="3239"/>
              <a:ext cx="497" cy="740"/>
            </a:xfrm>
            <a:solidFill>
              <a:schemeClr val="folHlink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10" name="任意多边形 6181"/>
            <p:cNvSpPr/>
            <p:nvPr>
              <p:custDataLst>
                <p:tags r:id="rId49"/>
              </p:custDataLst>
            </p:nvPr>
          </p:nvSpPr>
          <p:spPr>
            <a:xfrm rot="1560000">
              <a:off x="20" y="410"/>
              <a:ext cx="344" cy="245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11" name="任意多边形 6182"/>
            <p:cNvSpPr/>
            <p:nvPr>
              <p:custDataLst>
                <p:tags r:id="rId50"/>
              </p:custDataLst>
            </p:nvPr>
          </p:nvSpPr>
          <p:spPr>
            <a:xfrm rot="1560000">
              <a:off x="242" y="756"/>
              <a:ext cx="167" cy="115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12" name="任意多边形 6183"/>
            <p:cNvSpPr/>
            <p:nvPr>
              <p:custDataLst>
                <p:tags r:id="rId51"/>
              </p:custDataLst>
            </p:nvPr>
          </p:nvSpPr>
          <p:spPr>
            <a:xfrm rot="1560000">
              <a:off x="574" y="286"/>
              <a:ext cx="147" cy="160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13" name="任意多边形 6184"/>
            <p:cNvSpPr/>
            <p:nvPr>
              <p:custDataLst>
                <p:tags r:id="rId52"/>
              </p:custDataLst>
            </p:nvPr>
          </p:nvSpPr>
          <p:spPr>
            <a:xfrm rot="1560000">
              <a:off x="236" y="721"/>
              <a:ext cx="62" cy="97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14" name="任意多边形 6185"/>
            <p:cNvSpPr/>
            <p:nvPr>
              <p:custDataLst>
                <p:tags r:id="rId53"/>
              </p:custDataLst>
            </p:nvPr>
          </p:nvSpPr>
          <p:spPr>
            <a:xfrm rot="1560000">
              <a:off x="585" y="466"/>
              <a:ext cx="72" cy="41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15" name="任意多边形 6186"/>
            <p:cNvSpPr/>
            <p:nvPr>
              <p:custDataLst>
                <p:tags r:id="rId54"/>
              </p:custDataLst>
            </p:nvPr>
          </p:nvSpPr>
          <p:spPr>
            <a:xfrm>
              <a:off x="0" y="886"/>
              <a:ext cx="360" cy="650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  <p:sp>
          <p:nvSpPr>
            <p:cNvPr id="3116" name="任意多边形 6187"/>
            <p:cNvSpPr/>
            <p:nvPr>
              <p:custDataLst>
                <p:tags r:id="rId55"/>
              </p:custDataLst>
            </p:nvPr>
          </p:nvSpPr>
          <p:spPr>
            <a:xfrm rot="1560000">
              <a:off x="56" y="84"/>
              <a:ext cx="804" cy="686"/>
            </a:xfrm>
            <a:solidFill>
              <a:schemeClr val="accent1"/>
            </a:solidFill>
            <a:ln w="9525">
              <a:noFill/>
            </a:ln>
          </p:spPr>
          <p:txBody>
            <a:bodyPr/>
            <a:lstStyle/>
            <a:p>
              <a:endParaRPr lang="zh-CN" altLang="en-US" sz="3200"/>
            </a:p>
          </p:txBody>
        </p:sp>
      </p:grpSp>
      <p:sp>
        <p:nvSpPr>
          <p:cNvPr id="3117" name="标题 6188"/>
          <p:cNvSpPr>
            <a:spLocks noGrp="1"/>
          </p:cNvSpPr>
          <p:nvPr>
            <p:ph type="title"/>
            <p:custDataLst>
              <p:tags r:id="rId56"/>
            </p:custDataLst>
          </p:nvPr>
        </p:nvSpPr>
        <p:spPr>
          <a:xfrm>
            <a:off x="590550" y="103188"/>
            <a:ext cx="10991850" cy="131445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118" name="文本占位符 6189"/>
          <p:cNvSpPr>
            <a:spLocks noGrp="1"/>
          </p:cNvSpPr>
          <p:nvPr>
            <p:ph type="body" idx="1"/>
            <p:custDataLst>
              <p:tags r:id="rId57"/>
            </p:custDataLst>
          </p:nvPr>
        </p:nvSpPr>
        <p:spPr>
          <a:xfrm>
            <a:off x="609600" y="1600200"/>
            <a:ext cx="10972800" cy="445611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119" name="日期占位符 6190"/>
          <p:cNvSpPr>
            <a:spLocks noGrp="1"/>
          </p:cNvSpPr>
          <p:nvPr>
            <p:ph type="dt" sz="half" idx="2"/>
            <p:custDataLst>
              <p:tags r:id="rId58"/>
            </p:custDataLst>
          </p:nvPr>
        </p:nvSpPr>
        <p:spPr>
          <a:xfrm>
            <a:off x="609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solidFill>
                  <a:srgbClr val="006699"/>
                </a:solidFill>
                <a:latin typeface="Arial" panose="020B0604020202020204" pitchFamily="34" charset="0"/>
              </a:defRPr>
            </a:lvl1pPr>
          </a:lstStyle>
          <a:p>
            <a:pPr lvl="0" eaLnBrk="1" hangingPunct="1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  <p:sp>
        <p:nvSpPr>
          <p:cNvPr id="3120" name="页脚占位符 6191"/>
          <p:cNvSpPr>
            <a:spLocks noGrp="1"/>
          </p:cNvSpPr>
          <p:nvPr>
            <p:ph type="ftr" sz="quarter" idx="3"/>
            <p:custDataLst>
              <p:tags r:id="rId59"/>
            </p:custDataLst>
          </p:nvPr>
        </p:nvSpPr>
        <p:spPr>
          <a:xfrm>
            <a:off x="4165600" y="6248400"/>
            <a:ext cx="38608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solidFill>
                  <a:srgbClr val="006699"/>
                </a:solidFill>
              </a:defRPr>
            </a:lvl1pPr>
          </a:lstStyle>
          <a:p>
            <a:pPr lvl="0" eaLnBrk="1" hangingPunct="1">
              <a:spcBef>
                <a:spcPct val="0"/>
              </a:spcBef>
              <a:buClr>
                <a:srgbClr val="FFFFFF"/>
              </a:buClr>
              <a:buSzTx/>
            </a:pPr>
            <a:endParaRPr lang="zh-CN" altLang="en-US"/>
          </a:p>
        </p:txBody>
      </p:sp>
      <p:sp>
        <p:nvSpPr>
          <p:cNvPr id="3121" name="灯片编号占位符 6192"/>
          <p:cNvSpPr>
            <a:spLocks noGrp="1"/>
          </p:cNvSpPr>
          <p:nvPr>
            <p:ph type="sldNum" sz="quarter" idx="4"/>
            <p:custDataLst>
              <p:tags r:id="rId60"/>
            </p:custDataLst>
          </p:nvPr>
        </p:nvSpPr>
        <p:spPr>
          <a:xfrm>
            <a:off x="8737600" y="6243638"/>
            <a:ext cx="2844800" cy="4572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solidFill>
                  <a:srgbClr val="006699"/>
                </a:solidFill>
              </a:defRPr>
            </a:lvl1pPr>
          </a:lstStyle>
          <a:p>
            <a:pPr lvl="0" eaLnBrk="1" hangingPunct="1">
              <a:spcBef>
                <a:spcPct val="0"/>
              </a:spcBef>
              <a:buClr>
                <a:srgbClr val="FFFFFF"/>
              </a:buClr>
              <a:buSzTx/>
            </a:pPr>
            <a:fld id="{9A0DB2DC-4C9A-4742-B13C-FB6460FD3503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ransition/>
  <p:txStyles>
    <p:titleStyle>
      <a:lvl1pPr marL="0" lvl="0" indent="0" algn="ctr" defTabSz="914400" rtl="0" eaLnBrk="1" fontAlgn="base" latinLnBrk="0" hangingPunct="1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sz="4400" b="0" i="0" u="none" kern="1200" baseline="0">
          <a:solidFill>
            <a:schemeClr val="tx2"/>
          </a:solidFill>
          <a:effectLst>
            <a:outerShdw blurRad="38100" dist="38100" dir="2700000">
              <a:srgbClr val="C0C0C0"/>
            </a:outerShdw>
          </a:effectLst>
          <a:latin typeface="Verdana" panose="020B0604030504040204" pitchFamily="34" charset="0"/>
          <a:ea typeface="宋体" panose="02010600030101010101" pitchFamily="2" charset="-122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ClrTx/>
        <a:buSzTx/>
        <a:buFontTx/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ClrTx/>
        <a:buSzTx/>
        <a:buFontTx/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ClrTx/>
        <a:buSzTx/>
        <a:buFontTx/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ClrTx/>
        <a:buSzTx/>
        <a:buFontTx/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50000"/>
        </a:spcBef>
        <a:spcAft>
          <a:spcPct val="0"/>
        </a:spcAft>
        <a:buNone/>
        <a:defRPr sz="3200" b="0" i="0" u="none" kern="1200" baseline="0">
          <a:solidFill>
            <a:srgbClr val="000000"/>
          </a:solidFill>
          <a:latin typeface="Verdana" panose="020B060403050404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tags" Target="../tags/tag362.xml"/><Relationship Id="rId3" Type="http://schemas.openxmlformats.org/officeDocument/2006/relationships/tags" Target="../tags/tag361.xml"/><Relationship Id="rId2" Type="http://schemas.openxmlformats.org/officeDocument/2006/relationships/tags" Target="../tags/tag360.xml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9" Type="http://schemas.openxmlformats.org/officeDocument/2006/relationships/tags" Target="../tags/tag369.xml"/><Relationship Id="rId8" Type="http://schemas.openxmlformats.org/officeDocument/2006/relationships/tags" Target="../tags/tag368.xml"/><Relationship Id="rId7" Type="http://schemas.openxmlformats.org/officeDocument/2006/relationships/image" Target="../media/image3.GIF"/><Relationship Id="rId6" Type="http://schemas.openxmlformats.org/officeDocument/2006/relationships/tags" Target="../tags/tag367.xml"/><Relationship Id="rId5" Type="http://schemas.openxmlformats.org/officeDocument/2006/relationships/tags" Target="../tags/tag366.xml"/><Relationship Id="rId4" Type="http://schemas.openxmlformats.org/officeDocument/2006/relationships/tags" Target="../tags/tag365.xml"/><Relationship Id="rId3" Type="http://schemas.openxmlformats.org/officeDocument/2006/relationships/tags" Target="../tags/tag364.xml"/><Relationship Id="rId2" Type="http://schemas.openxmlformats.org/officeDocument/2006/relationships/image" Target="../media/image2.jpeg"/><Relationship Id="rId13" Type="http://schemas.openxmlformats.org/officeDocument/2006/relationships/slideLayout" Target="../slideLayouts/slideLayout2.xml"/><Relationship Id="rId12" Type="http://schemas.openxmlformats.org/officeDocument/2006/relationships/image" Target="../media/image5.png"/><Relationship Id="rId11" Type="http://schemas.openxmlformats.org/officeDocument/2006/relationships/tags" Target="../tags/tag370.xml"/><Relationship Id="rId10" Type="http://schemas.openxmlformats.org/officeDocument/2006/relationships/image" Target="../media/image4.jpeg"/><Relationship Id="rId1" Type="http://schemas.openxmlformats.org/officeDocument/2006/relationships/tags" Target="../tags/tag363.xml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tags" Target="../tags/tag378.xml"/><Relationship Id="rId8" Type="http://schemas.openxmlformats.org/officeDocument/2006/relationships/tags" Target="../tags/tag377.xml"/><Relationship Id="rId7" Type="http://schemas.openxmlformats.org/officeDocument/2006/relationships/tags" Target="../tags/tag376.xml"/><Relationship Id="rId6" Type="http://schemas.openxmlformats.org/officeDocument/2006/relationships/tags" Target="../tags/tag375.xml"/><Relationship Id="rId5" Type="http://schemas.openxmlformats.org/officeDocument/2006/relationships/tags" Target="../tags/tag374.xml"/><Relationship Id="rId4" Type="http://schemas.openxmlformats.org/officeDocument/2006/relationships/image" Target="../media/image6.png"/><Relationship Id="rId3" Type="http://schemas.openxmlformats.org/officeDocument/2006/relationships/tags" Target="../tags/tag373.xml"/><Relationship Id="rId2" Type="http://schemas.openxmlformats.org/officeDocument/2006/relationships/tags" Target="../tags/tag372.xml"/><Relationship Id="rId15" Type="http://schemas.openxmlformats.org/officeDocument/2006/relationships/slideLayout" Target="../slideLayouts/slideLayout13.xml"/><Relationship Id="rId14" Type="http://schemas.openxmlformats.org/officeDocument/2006/relationships/tags" Target="../tags/tag382.xml"/><Relationship Id="rId13" Type="http://schemas.openxmlformats.org/officeDocument/2006/relationships/tags" Target="../tags/tag381.xml"/><Relationship Id="rId12" Type="http://schemas.openxmlformats.org/officeDocument/2006/relationships/tags" Target="../tags/tag380.xml"/><Relationship Id="rId11" Type="http://schemas.openxmlformats.org/officeDocument/2006/relationships/tags" Target="../tags/tag379.xml"/><Relationship Id="rId10" Type="http://schemas.openxmlformats.org/officeDocument/2006/relationships/image" Target="../media/image7.jpeg"/><Relationship Id="rId1" Type="http://schemas.openxmlformats.org/officeDocument/2006/relationships/tags" Target="../tags/tag371.xml"/></Relationships>
</file>

<file path=ppt/slides/_rels/slide4.xml.rels><?xml version="1.0" encoding="UTF-8" standalone="yes"?>
<Relationships xmlns="http://schemas.openxmlformats.org/package/2006/relationships"><Relationship Id="rId9" Type="http://schemas.openxmlformats.org/officeDocument/2006/relationships/tags" Target="../tags/tag391.xml"/><Relationship Id="rId8" Type="http://schemas.openxmlformats.org/officeDocument/2006/relationships/tags" Target="../tags/tag390.xml"/><Relationship Id="rId7" Type="http://schemas.openxmlformats.org/officeDocument/2006/relationships/tags" Target="../tags/tag389.xml"/><Relationship Id="rId6" Type="http://schemas.openxmlformats.org/officeDocument/2006/relationships/tags" Target="../tags/tag388.xml"/><Relationship Id="rId5" Type="http://schemas.openxmlformats.org/officeDocument/2006/relationships/tags" Target="../tags/tag387.xml"/><Relationship Id="rId4" Type="http://schemas.openxmlformats.org/officeDocument/2006/relationships/tags" Target="../tags/tag386.xml"/><Relationship Id="rId3" Type="http://schemas.openxmlformats.org/officeDocument/2006/relationships/tags" Target="../tags/tag385.xml"/><Relationship Id="rId29" Type="http://schemas.openxmlformats.org/officeDocument/2006/relationships/slideLayout" Target="../slideLayouts/slideLayout13.xml"/><Relationship Id="rId28" Type="http://schemas.openxmlformats.org/officeDocument/2006/relationships/tags" Target="../tags/tag409.xml"/><Relationship Id="rId27" Type="http://schemas.openxmlformats.org/officeDocument/2006/relationships/tags" Target="../tags/tag408.xml"/><Relationship Id="rId26" Type="http://schemas.openxmlformats.org/officeDocument/2006/relationships/tags" Target="../tags/tag407.xml"/><Relationship Id="rId25" Type="http://schemas.openxmlformats.org/officeDocument/2006/relationships/tags" Target="../tags/tag406.xml"/><Relationship Id="rId24" Type="http://schemas.openxmlformats.org/officeDocument/2006/relationships/tags" Target="../tags/tag405.xml"/><Relationship Id="rId23" Type="http://schemas.openxmlformats.org/officeDocument/2006/relationships/tags" Target="../tags/tag404.xml"/><Relationship Id="rId22" Type="http://schemas.openxmlformats.org/officeDocument/2006/relationships/image" Target="../media/image8.jpeg"/><Relationship Id="rId21" Type="http://schemas.openxmlformats.org/officeDocument/2006/relationships/tags" Target="../tags/tag403.xml"/><Relationship Id="rId20" Type="http://schemas.openxmlformats.org/officeDocument/2006/relationships/tags" Target="../tags/tag402.xml"/><Relationship Id="rId2" Type="http://schemas.openxmlformats.org/officeDocument/2006/relationships/tags" Target="../tags/tag384.xml"/><Relationship Id="rId19" Type="http://schemas.openxmlformats.org/officeDocument/2006/relationships/tags" Target="../tags/tag401.xml"/><Relationship Id="rId18" Type="http://schemas.openxmlformats.org/officeDocument/2006/relationships/tags" Target="../tags/tag400.xml"/><Relationship Id="rId17" Type="http://schemas.openxmlformats.org/officeDocument/2006/relationships/tags" Target="../tags/tag399.xml"/><Relationship Id="rId16" Type="http://schemas.openxmlformats.org/officeDocument/2006/relationships/tags" Target="../tags/tag398.xml"/><Relationship Id="rId15" Type="http://schemas.openxmlformats.org/officeDocument/2006/relationships/tags" Target="../tags/tag397.xml"/><Relationship Id="rId14" Type="http://schemas.openxmlformats.org/officeDocument/2006/relationships/tags" Target="../tags/tag396.xml"/><Relationship Id="rId13" Type="http://schemas.openxmlformats.org/officeDocument/2006/relationships/tags" Target="../tags/tag395.xml"/><Relationship Id="rId12" Type="http://schemas.openxmlformats.org/officeDocument/2006/relationships/tags" Target="../tags/tag394.xml"/><Relationship Id="rId11" Type="http://schemas.openxmlformats.org/officeDocument/2006/relationships/tags" Target="../tags/tag393.xml"/><Relationship Id="rId10" Type="http://schemas.openxmlformats.org/officeDocument/2006/relationships/tags" Target="../tags/tag392.xml"/><Relationship Id="rId1" Type="http://schemas.openxmlformats.org/officeDocument/2006/relationships/tags" Target="../tags/tag38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tags" Target="../tags/tag410.xml"/></Relationships>
</file>

<file path=ppt/slides/_rels/slide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.xml"/><Relationship Id="rId8" Type="http://schemas.openxmlformats.org/officeDocument/2006/relationships/tags" Target="../tags/tag413.xml"/><Relationship Id="rId7" Type="http://schemas.openxmlformats.org/officeDocument/2006/relationships/tags" Target="../tags/tag41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tags" Target="../tags/tag411.xml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tags" Target="../tags/tag414.xml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tags" Target="../tags/tag415.xml"/><Relationship Id="rId4" Type="http://schemas.openxmlformats.org/officeDocument/2006/relationships/image" Target="../media/image14.jpeg"/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9" Type="http://schemas.openxmlformats.org/officeDocument/2006/relationships/tags" Target="../tags/tag424.xml"/><Relationship Id="rId8" Type="http://schemas.openxmlformats.org/officeDocument/2006/relationships/tags" Target="../tags/tag423.xml"/><Relationship Id="rId7" Type="http://schemas.openxmlformats.org/officeDocument/2006/relationships/tags" Target="../tags/tag422.xml"/><Relationship Id="rId6" Type="http://schemas.openxmlformats.org/officeDocument/2006/relationships/tags" Target="../tags/tag421.xml"/><Relationship Id="rId5" Type="http://schemas.openxmlformats.org/officeDocument/2006/relationships/tags" Target="../tags/tag420.xml"/><Relationship Id="rId4" Type="http://schemas.openxmlformats.org/officeDocument/2006/relationships/tags" Target="../tags/tag419.xml"/><Relationship Id="rId38" Type="http://schemas.openxmlformats.org/officeDocument/2006/relationships/slideLayout" Target="../slideLayouts/slideLayout7.xml"/><Relationship Id="rId37" Type="http://schemas.openxmlformats.org/officeDocument/2006/relationships/tags" Target="../tags/tag452.xml"/><Relationship Id="rId36" Type="http://schemas.openxmlformats.org/officeDocument/2006/relationships/tags" Target="../tags/tag451.xml"/><Relationship Id="rId35" Type="http://schemas.openxmlformats.org/officeDocument/2006/relationships/tags" Target="../tags/tag450.xml"/><Relationship Id="rId34" Type="http://schemas.openxmlformats.org/officeDocument/2006/relationships/tags" Target="../tags/tag449.xml"/><Relationship Id="rId33" Type="http://schemas.openxmlformats.org/officeDocument/2006/relationships/tags" Target="../tags/tag448.xml"/><Relationship Id="rId32" Type="http://schemas.openxmlformats.org/officeDocument/2006/relationships/tags" Target="../tags/tag447.xml"/><Relationship Id="rId31" Type="http://schemas.openxmlformats.org/officeDocument/2006/relationships/tags" Target="../tags/tag446.xml"/><Relationship Id="rId30" Type="http://schemas.openxmlformats.org/officeDocument/2006/relationships/tags" Target="../tags/tag445.xml"/><Relationship Id="rId3" Type="http://schemas.openxmlformats.org/officeDocument/2006/relationships/tags" Target="../tags/tag418.xml"/><Relationship Id="rId29" Type="http://schemas.openxmlformats.org/officeDocument/2006/relationships/tags" Target="../tags/tag444.xml"/><Relationship Id="rId28" Type="http://schemas.openxmlformats.org/officeDocument/2006/relationships/tags" Target="../tags/tag443.xml"/><Relationship Id="rId27" Type="http://schemas.openxmlformats.org/officeDocument/2006/relationships/tags" Target="../tags/tag442.xml"/><Relationship Id="rId26" Type="http://schemas.openxmlformats.org/officeDocument/2006/relationships/tags" Target="../tags/tag441.xml"/><Relationship Id="rId25" Type="http://schemas.openxmlformats.org/officeDocument/2006/relationships/tags" Target="../tags/tag440.xml"/><Relationship Id="rId24" Type="http://schemas.openxmlformats.org/officeDocument/2006/relationships/tags" Target="../tags/tag439.xml"/><Relationship Id="rId23" Type="http://schemas.openxmlformats.org/officeDocument/2006/relationships/tags" Target="../tags/tag438.xml"/><Relationship Id="rId22" Type="http://schemas.openxmlformats.org/officeDocument/2006/relationships/tags" Target="../tags/tag437.xml"/><Relationship Id="rId21" Type="http://schemas.openxmlformats.org/officeDocument/2006/relationships/tags" Target="../tags/tag436.xml"/><Relationship Id="rId20" Type="http://schemas.openxmlformats.org/officeDocument/2006/relationships/tags" Target="../tags/tag435.xml"/><Relationship Id="rId2" Type="http://schemas.openxmlformats.org/officeDocument/2006/relationships/tags" Target="../tags/tag417.xml"/><Relationship Id="rId19" Type="http://schemas.openxmlformats.org/officeDocument/2006/relationships/tags" Target="../tags/tag434.xml"/><Relationship Id="rId18" Type="http://schemas.openxmlformats.org/officeDocument/2006/relationships/tags" Target="../tags/tag433.xml"/><Relationship Id="rId17" Type="http://schemas.openxmlformats.org/officeDocument/2006/relationships/tags" Target="../tags/tag432.xml"/><Relationship Id="rId16" Type="http://schemas.openxmlformats.org/officeDocument/2006/relationships/tags" Target="../tags/tag431.xml"/><Relationship Id="rId15" Type="http://schemas.openxmlformats.org/officeDocument/2006/relationships/tags" Target="../tags/tag430.xml"/><Relationship Id="rId14" Type="http://schemas.openxmlformats.org/officeDocument/2006/relationships/tags" Target="../tags/tag429.xml"/><Relationship Id="rId13" Type="http://schemas.openxmlformats.org/officeDocument/2006/relationships/tags" Target="../tags/tag428.xml"/><Relationship Id="rId12" Type="http://schemas.openxmlformats.org/officeDocument/2006/relationships/tags" Target="../tags/tag427.xml"/><Relationship Id="rId11" Type="http://schemas.openxmlformats.org/officeDocument/2006/relationships/tags" Target="../tags/tag426.xml"/><Relationship Id="rId10" Type="http://schemas.openxmlformats.org/officeDocument/2006/relationships/tags" Target="../tags/tag425.xml"/><Relationship Id="rId1" Type="http://schemas.openxmlformats.org/officeDocument/2006/relationships/tags" Target="../tags/tag416.xml"/></Relationships>
</file>

<file path=ppt/slides/_rels/slide10.xml.rels><?xml version="1.0" encoding="UTF-8" standalone="yes"?>
<Relationships xmlns="http://schemas.openxmlformats.org/package/2006/relationships"><Relationship Id="rId9" Type="http://schemas.openxmlformats.org/officeDocument/2006/relationships/tags" Target="../tags/tag456.xml"/><Relationship Id="rId8" Type="http://schemas.openxmlformats.org/officeDocument/2006/relationships/tags" Target="../tags/tag455.xml"/><Relationship Id="rId7" Type="http://schemas.openxmlformats.org/officeDocument/2006/relationships/tags" Target="../tags/tag45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4" Type="http://schemas.openxmlformats.org/officeDocument/2006/relationships/slideLayout" Target="../slideLayouts/slideLayout1.xml"/><Relationship Id="rId13" Type="http://schemas.openxmlformats.org/officeDocument/2006/relationships/tags" Target="../tags/tag460.xml"/><Relationship Id="rId12" Type="http://schemas.openxmlformats.org/officeDocument/2006/relationships/tags" Target="../tags/tag459.xml"/><Relationship Id="rId11" Type="http://schemas.openxmlformats.org/officeDocument/2006/relationships/tags" Target="../tags/tag458.xml"/><Relationship Id="rId10" Type="http://schemas.openxmlformats.org/officeDocument/2006/relationships/tags" Target="../tags/tag457.xml"/><Relationship Id="rId1" Type="http://schemas.openxmlformats.org/officeDocument/2006/relationships/tags" Target="../tags/tag453.xml"/></Relationships>
</file>

<file path=ppt/slides/_rels/slide11.xml.rels><?xml version="1.0" encoding="UTF-8" standalone="yes"?>
<Relationships xmlns="http://schemas.openxmlformats.org/package/2006/relationships"><Relationship Id="rId9" Type="http://schemas.openxmlformats.org/officeDocument/2006/relationships/tags" Target="../tags/tag467.xml"/><Relationship Id="rId84" Type="http://schemas.openxmlformats.org/officeDocument/2006/relationships/slideLayout" Target="../slideLayouts/slideLayout24.xml"/><Relationship Id="rId83" Type="http://schemas.openxmlformats.org/officeDocument/2006/relationships/tags" Target="../tags/tag540.xml"/><Relationship Id="rId82" Type="http://schemas.openxmlformats.org/officeDocument/2006/relationships/tags" Target="../tags/tag539.xml"/><Relationship Id="rId81" Type="http://schemas.openxmlformats.org/officeDocument/2006/relationships/tags" Target="../tags/tag538.xml"/><Relationship Id="rId80" Type="http://schemas.openxmlformats.org/officeDocument/2006/relationships/tags" Target="../tags/tag537.xml"/><Relationship Id="rId8" Type="http://schemas.openxmlformats.org/officeDocument/2006/relationships/tags" Target="../tags/tag466.xml"/><Relationship Id="rId79" Type="http://schemas.openxmlformats.org/officeDocument/2006/relationships/tags" Target="../tags/tag536.xml"/><Relationship Id="rId78" Type="http://schemas.openxmlformats.org/officeDocument/2006/relationships/tags" Target="../tags/tag535.xml"/><Relationship Id="rId77" Type="http://schemas.openxmlformats.org/officeDocument/2006/relationships/image" Target="../media/image8.jpeg"/><Relationship Id="rId76" Type="http://schemas.openxmlformats.org/officeDocument/2006/relationships/tags" Target="../tags/tag534.xml"/><Relationship Id="rId75" Type="http://schemas.openxmlformats.org/officeDocument/2006/relationships/tags" Target="../tags/tag533.xml"/><Relationship Id="rId74" Type="http://schemas.openxmlformats.org/officeDocument/2006/relationships/tags" Target="../tags/tag532.xml"/><Relationship Id="rId73" Type="http://schemas.openxmlformats.org/officeDocument/2006/relationships/tags" Target="../tags/tag531.xml"/><Relationship Id="rId72" Type="http://schemas.openxmlformats.org/officeDocument/2006/relationships/tags" Target="../tags/tag530.xml"/><Relationship Id="rId71" Type="http://schemas.openxmlformats.org/officeDocument/2006/relationships/tags" Target="../tags/tag529.xml"/><Relationship Id="rId70" Type="http://schemas.openxmlformats.org/officeDocument/2006/relationships/tags" Target="../tags/tag528.xml"/><Relationship Id="rId7" Type="http://schemas.openxmlformats.org/officeDocument/2006/relationships/tags" Target="../tags/tag465.xml"/><Relationship Id="rId69" Type="http://schemas.openxmlformats.org/officeDocument/2006/relationships/tags" Target="../tags/tag527.xml"/><Relationship Id="rId68" Type="http://schemas.openxmlformats.org/officeDocument/2006/relationships/tags" Target="../tags/tag526.xml"/><Relationship Id="rId67" Type="http://schemas.openxmlformats.org/officeDocument/2006/relationships/tags" Target="../tags/tag525.xml"/><Relationship Id="rId66" Type="http://schemas.openxmlformats.org/officeDocument/2006/relationships/tags" Target="../tags/tag524.xml"/><Relationship Id="rId65" Type="http://schemas.openxmlformats.org/officeDocument/2006/relationships/tags" Target="../tags/tag523.xml"/><Relationship Id="rId64" Type="http://schemas.openxmlformats.org/officeDocument/2006/relationships/tags" Target="../tags/tag522.xml"/><Relationship Id="rId63" Type="http://schemas.openxmlformats.org/officeDocument/2006/relationships/tags" Target="../tags/tag521.xml"/><Relationship Id="rId62" Type="http://schemas.openxmlformats.org/officeDocument/2006/relationships/tags" Target="../tags/tag520.xml"/><Relationship Id="rId61" Type="http://schemas.openxmlformats.org/officeDocument/2006/relationships/tags" Target="../tags/tag519.xml"/><Relationship Id="rId60" Type="http://schemas.openxmlformats.org/officeDocument/2006/relationships/tags" Target="../tags/tag518.xml"/><Relationship Id="rId6" Type="http://schemas.openxmlformats.org/officeDocument/2006/relationships/tags" Target="../tags/tag464.xml"/><Relationship Id="rId59" Type="http://schemas.openxmlformats.org/officeDocument/2006/relationships/tags" Target="../tags/tag517.xml"/><Relationship Id="rId58" Type="http://schemas.openxmlformats.org/officeDocument/2006/relationships/tags" Target="../tags/tag516.xml"/><Relationship Id="rId57" Type="http://schemas.openxmlformats.org/officeDocument/2006/relationships/tags" Target="../tags/tag515.xml"/><Relationship Id="rId56" Type="http://schemas.openxmlformats.org/officeDocument/2006/relationships/tags" Target="../tags/tag514.xml"/><Relationship Id="rId55" Type="http://schemas.openxmlformats.org/officeDocument/2006/relationships/tags" Target="../tags/tag513.xml"/><Relationship Id="rId54" Type="http://schemas.openxmlformats.org/officeDocument/2006/relationships/tags" Target="../tags/tag512.xml"/><Relationship Id="rId53" Type="http://schemas.openxmlformats.org/officeDocument/2006/relationships/tags" Target="../tags/tag511.xml"/><Relationship Id="rId52" Type="http://schemas.openxmlformats.org/officeDocument/2006/relationships/tags" Target="../tags/tag510.xml"/><Relationship Id="rId51" Type="http://schemas.openxmlformats.org/officeDocument/2006/relationships/tags" Target="../tags/tag509.xml"/><Relationship Id="rId50" Type="http://schemas.openxmlformats.org/officeDocument/2006/relationships/tags" Target="../tags/tag508.xml"/><Relationship Id="rId5" Type="http://schemas.openxmlformats.org/officeDocument/2006/relationships/tags" Target="../tags/tag463.xml"/><Relationship Id="rId49" Type="http://schemas.openxmlformats.org/officeDocument/2006/relationships/tags" Target="../tags/tag507.xml"/><Relationship Id="rId48" Type="http://schemas.openxmlformats.org/officeDocument/2006/relationships/tags" Target="../tags/tag506.xml"/><Relationship Id="rId47" Type="http://schemas.openxmlformats.org/officeDocument/2006/relationships/tags" Target="../tags/tag505.xml"/><Relationship Id="rId46" Type="http://schemas.openxmlformats.org/officeDocument/2006/relationships/tags" Target="../tags/tag504.xml"/><Relationship Id="rId45" Type="http://schemas.openxmlformats.org/officeDocument/2006/relationships/tags" Target="../tags/tag503.xml"/><Relationship Id="rId44" Type="http://schemas.openxmlformats.org/officeDocument/2006/relationships/tags" Target="../tags/tag502.xml"/><Relationship Id="rId43" Type="http://schemas.openxmlformats.org/officeDocument/2006/relationships/tags" Target="../tags/tag501.xml"/><Relationship Id="rId42" Type="http://schemas.openxmlformats.org/officeDocument/2006/relationships/tags" Target="../tags/tag500.xml"/><Relationship Id="rId41" Type="http://schemas.openxmlformats.org/officeDocument/2006/relationships/tags" Target="../tags/tag499.xml"/><Relationship Id="rId40" Type="http://schemas.openxmlformats.org/officeDocument/2006/relationships/tags" Target="../tags/tag498.xml"/><Relationship Id="rId4" Type="http://schemas.openxmlformats.org/officeDocument/2006/relationships/tags" Target="../tags/tag462.xml"/><Relationship Id="rId39" Type="http://schemas.openxmlformats.org/officeDocument/2006/relationships/tags" Target="../tags/tag497.xml"/><Relationship Id="rId38" Type="http://schemas.openxmlformats.org/officeDocument/2006/relationships/tags" Target="../tags/tag496.xml"/><Relationship Id="rId37" Type="http://schemas.openxmlformats.org/officeDocument/2006/relationships/tags" Target="../tags/tag495.xml"/><Relationship Id="rId36" Type="http://schemas.openxmlformats.org/officeDocument/2006/relationships/tags" Target="../tags/tag494.xml"/><Relationship Id="rId35" Type="http://schemas.openxmlformats.org/officeDocument/2006/relationships/tags" Target="../tags/tag493.xml"/><Relationship Id="rId34" Type="http://schemas.openxmlformats.org/officeDocument/2006/relationships/tags" Target="../tags/tag492.xml"/><Relationship Id="rId33" Type="http://schemas.openxmlformats.org/officeDocument/2006/relationships/tags" Target="../tags/tag491.xml"/><Relationship Id="rId32" Type="http://schemas.openxmlformats.org/officeDocument/2006/relationships/tags" Target="../tags/tag490.xml"/><Relationship Id="rId31" Type="http://schemas.openxmlformats.org/officeDocument/2006/relationships/tags" Target="../tags/tag489.xml"/><Relationship Id="rId30" Type="http://schemas.openxmlformats.org/officeDocument/2006/relationships/tags" Target="../tags/tag488.xml"/><Relationship Id="rId3" Type="http://schemas.openxmlformats.org/officeDocument/2006/relationships/tags" Target="../tags/tag461.xml"/><Relationship Id="rId29" Type="http://schemas.openxmlformats.org/officeDocument/2006/relationships/tags" Target="../tags/tag487.xml"/><Relationship Id="rId28" Type="http://schemas.openxmlformats.org/officeDocument/2006/relationships/tags" Target="../tags/tag486.xml"/><Relationship Id="rId27" Type="http://schemas.openxmlformats.org/officeDocument/2006/relationships/tags" Target="../tags/tag485.xml"/><Relationship Id="rId26" Type="http://schemas.openxmlformats.org/officeDocument/2006/relationships/tags" Target="../tags/tag484.xml"/><Relationship Id="rId25" Type="http://schemas.openxmlformats.org/officeDocument/2006/relationships/tags" Target="../tags/tag483.xml"/><Relationship Id="rId24" Type="http://schemas.openxmlformats.org/officeDocument/2006/relationships/tags" Target="../tags/tag482.xml"/><Relationship Id="rId23" Type="http://schemas.openxmlformats.org/officeDocument/2006/relationships/tags" Target="../tags/tag481.xml"/><Relationship Id="rId22" Type="http://schemas.openxmlformats.org/officeDocument/2006/relationships/tags" Target="../tags/tag480.xml"/><Relationship Id="rId21" Type="http://schemas.openxmlformats.org/officeDocument/2006/relationships/tags" Target="../tags/tag479.xml"/><Relationship Id="rId20" Type="http://schemas.openxmlformats.org/officeDocument/2006/relationships/tags" Target="../tags/tag478.xml"/><Relationship Id="rId2" Type="http://schemas.openxmlformats.org/officeDocument/2006/relationships/image" Target="../media/image16.jpeg"/><Relationship Id="rId19" Type="http://schemas.openxmlformats.org/officeDocument/2006/relationships/tags" Target="../tags/tag477.xml"/><Relationship Id="rId18" Type="http://schemas.openxmlformats.org/officeDocument/2006/relationships/tags" Target="../tags/tag476.xml"/><Relationship Id="rId17" Type="http://schemas.openxmlformats.org/officeDocument/2006/relationships/tags" Target="../tags/tag475.xml"/><Relationship Id="rId16" Type="http://schemas.openxmlformats.org/officeDocument/2006/relationships/tags" Target="../tags/tag474.xml"/><Relationship Id="rId15" Type="http://schemas.openxmlformats.org/officeDocument/2006/relationships/tags" Target="../tags/tag473.xml"/><Relationship Id="rId14" Type="http://schemas.openxmlformats.org/officeDocument/2006/relationships/tags" Target="../tags/tag472.xml"/><Relationship Id="rId13" Type="http://schemas.openxmlformats.org/officeDocument/2006/relationships/tags" Target="../tags/tag471.xml"/><Relationship Id="rId12" Type="http://schemas.openxmlformats.org/officeDocument/2006/relationships/tags" Target="../tags/tag470.xml"/><Relationship Id="rId11" Type="http://schemas.openxmlformats.org/officeDocument/2006/relationships/tags" Target="../tags/tag469.xml"/><Relationship Id="rId10" Type="http://schemas.openxmlformats.org/officeDocument/2006/relationships/tags" Target="../tags/tag468.xml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tags" Target="../tags/tag54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9.xml"/><Relationship Id="rId1" Type="http://schemas.openxmlformats.org/officeDocument/2006/relationships/tags" Target="../tags/tag542.xml"/></Relationships>
</file>

<file path=ppt/slides/_rels/slide14.xml.rels><?xml version="1.0" encoding="UTF-8" standalone="yes"?>
<Relationships xmlns="http://schemas.openxmlformats.org/package/2006/relationships"><Relationship Id="rId99" Type="http://schemas.openxmlformats.org/officeDocument/2006/relationships/tags" Target="../tags/tag641.xml"/><Relationship Id="rId98" Type="http://schemas.openxmlformats.org/officeDocument/2006/relationships/tags" Target="../tags/tag640.xml"/><Relationship Id="rId97" Type="http://schemas.openxmlformats.org/officeDocument/2006/relationships/tags" Target="../tags/tag639.xml"/><Relationship Id="rId96" Type="http://schemas.openxmlformats.org/officeDocument/2006/relationships/tags" Target="../tags/tag638.xml"/><Relationship Id="rId95" Type="http://schemas.openxmlformats.org/officeDocument/2006/relationships/tags" Target="../tags/tag637.xml"/><Relationship Id="rId94" Type="http://schemas.openxmlformats.org/officeDocument/2006/relationships/tags" Target="../tags/tag636.xml"/><Relationship Id="rId93" Type="http://schemas.openxmlformats.org/officeDocument/2006/relationships/tags" Target="../tags/tag635.xml"/><Relationship Id="rId92" Type="http://schemas.openxmlformats.org/officeDocument/2006/relationships/tags" Target="../tags/tag634.xml"/><Relationship Id="rId91" Type="http://schemas.openxmlformats.org/officeDocument/2006/relationships/tags" Target="../tags/tag633.xml"/><Relationship Id="rId90" Type="http://schemas.openxmlformats.org/officeDocument/2006/relationships/tags" Target="../tags/tag632.xml"/><Relationship Id="rId9" Type="http://schemas.openxmlformats.org/officeDocument/2006/relationships/tags" Target="../tags/tag551.xml"/><Relationship Id="rId89" Type="http://schemas.openxmlformats.org/officeDocument/2006/relationships/tags" Target="../tags/tag631.xml"/><Relationship Id="rId88" Type="http://schemas.openxmlformats.org/officeDocument/2006/relationships/tags" Target="../tags/tag630.xml"/><Relationship Id="rId87" Type="http://schemas.openxmlformats.org/officeDocument/2006/relationships/tags" Target="../tags/tag629.xml"/><Relationship Id="rId86" Type="http://schemas.openxmlformats.org/officeDocument/2006/relationships/tags" Target="../tags/tag628.xml"/><Relationship Id="rId85" Type="http://schemas.openxmlformats.org/officeDocument/2006/relationships/tags" Target="../tags/tag627.xml"/><Relationship Id="rId84" Type="http://schemas.openxmlformats.org/officeDocument/2006/relationships/tags" Target="../tags/tag626.xml"/><Relationship Id="rId83" Type="http://schemas.openxmlformats.org/officeDocument/2006/relationships/tags" Target="../tags/tag625.xml"/><Relationship Id="rId82" Type="http://schemas.openxmlformats.org/officeDocument/2006/relationships/tags" Target="../tags/tag624.xml"/><Relationship Id="rId81" Type="http://schemas.openxmlformats.org/officeDocument/2006/relationships/tags" Target="../tags/tag623.xml"/><Relationship Id="rId80" Type="http://schemas.openxmlformats.org/officeDocument/2006/relationships/tags" Target="../tags/tag622.xml"/><Relationship Id="rId8" Type="http://schemas.openxmlformats.org/officeDocument/2006/relationships/tags" Target="../tags/tag550.xml"/><Relationship Id="rId79" Type="http://schemas.openxmlformats.org/officeDocument/2006/relationships/tags" Target="../tags/tag621.xml"/><Relationship Id="rId78" Type="http://schemas.openxmlformats.org/officeDocument/2006/relationships/tags" Target="../tags/tag620.xml"/><Relationship Id="rId77" Type="http://schemas.openxmlformats.org/officeDocument/2006/relationships/tags" Target="../tags/tag619.xml"/><Relationship Id="rId76" Type="http://schemas.openxmlformats.org/officeDocument/2006/relationships/tags" Target="../tags/tag618.xml"/><Relationship Id="rId75" Type="http://schemas.openxmlformats.org/officeDocument/2006/relationships/tags" Target="../tags/tag617.xml"/><Relationship Id="rId74" Type="http://schemas.openxmlformats.org/officeDocument/2006/relationships/tags" Target="../tags/tag616.xml"/><Relationship Id="rId73" Type="http://schemas.openxmlformats.org/officeDocument/2006/relationships/tags" Target="../tags/tag615.xml"/><Relationship Id="rId72" Type="http://schemas.openxmlformats.org/officeDocument/2006/relationships/tags" Target="../tags/tag614.xml"/><Relationship Id="rId71" Type="http://schemas.openxmlformats.org/officeDocument/2006/relationships/tags" Target="../tags/tag613.xml"/><Relationship Id="rId70" Type="http://schemas.openxmlformats.org/officeDocument/2006/relationships/tags" Target="../tags/tag612.xml"/><Relationship Id="rId7" Type="http://schemas.openxmlformats.org/officeDocument/2006/relationships/tags" Target="../tags/tag549.xml"/><Relationship Id="rId69" Type="http://schemas.openxmlformats.org/officeDocument/2006/relationships/tags" Target="../tags/tag611.xml"/><Relationship Id="rId68" Type="http://schemas.openxmlformats.org/officeDocument/2006/relationships/tags" Target="../tags/tag610.xml"/><Relationship Id="rId67" Type="http://schemas.openxmlformats.org/officeDocument/2006/relationships/tags" Target="../tags/tag609.xml"/><Relationship Id="rId66" Type="http://schemas.openxmlformats.org/officeDocument/2006/relationships/tags" Target="../tags/tag608.xml"/><Relationship Id="rId65" Type="http://schemas.openxmlformats.org/officeDocument/2006/relationships/tags" Target="../tags/tag607.xml"/><Relationship Id="rId64" Type="http://schemas.openxmlformats.org/officeDocument/2006/relationships/tags" Target="../tags/tag606.xml"/><Relationship Id="rId63" Type="http://schemas.openxmlformats.org/officeDocument/2006/relationships/tags" Target="../tags/tag605.xml"/><Relationship Id="rId62" Type="http://schemas.openxmlformats.org/officeDocument/2006/relationships/tags" Target="../tags/tag604.xml"/><Relationship Id="rId61" Type="http://schemas.openxmlformats.org/officeDocument/2006/relationships/tags" Target="../tags/tag603.xml"/><Relationship Id="rId60" Type="http://schemas.openxmlformats.org/officeDocument/2006/relationships/tags" Target="../tags/tag602.xml"/><Relationship Id="rId6" Type="http://schemas.openxmlformats.org/officeDocument/2006/relationships/tags" Target="../tags/tag548.xml"/><Relationship Id="rId59" Type="http://schemas.openxmlformats.org/officeDocument/2006/relationships/tags" Target="../tags/tag601.xml"/><Relationship Id="rId58" Type="http://schemas.openxmlformats.org/officeDocument/2006/relationships/tags" Target="../tags/tag600.xml"/><Relationship Id="rId57" Type="http://schemas.openxmlformats.org/officeDocument/2006/relationships/tags" Target="../tags/tag599.xml"/><Relationship Id="rId56" Type="http://schemas.openxmlformats.org/officeDocument/2006/relationships/tags" Target="../tags/tag598.xml"/><Relationship Id="rId55" Type="http://schemas.openxmlformats.org/officeDocument/2006/relationships/tags" Target="../tags/tag597.xml"/><Relationship Id="rId54" Type="http://schemas.openxmlformats.org/officeDocument/2006/relationships/tags" Target="../tags/tag596.xml"/><Relationship Id="rId53" Type="http://schemas.openxmlformats.org/officeDocument/2006/relationships/tags" Target="../tags/tag595.xml"/><Relationship Id="rId52" Type="http://schemas.openxmlformats.org/officeDocument/2006/relationships/tags" Target="../tags/tag594.xml"/><Relationship Id="rId51" Type="http://schemas.openxmlformats.org/officeDocument/2006/relationships/tags" Target="../tags/tag593.xml"/><Relationship Id="rId50" Type="http://schemas.openxmlformats.org/officeDocument/2006/relationships/tags" Target="../tags/tag592.xml"/><Relationship Id="rId5" Type="http://schemas.openxmlformats.org/officeDocument/2006/relationships/tags" Target="../tags/tag547.xml"/><Relationship Id="rId49" Type="http://schemas.openxmlformats.org/officeDocument/2006/relationships/tags" Target="../tags/tag591.xml"/><Relationship Id="rId48" Type="http://schemas.openxmlformats.org/officeDocument/2006/relationships/tags" Target="../tags/tag590.xml"/><Relationship Id="rId47" Type="http://schemas.openxmlformats.org/officeDocument/2006/relationships/tags" Target="../tags/tag589.xml"/><Relationship Id="rId46" Type="http://schemas.openxmlformats.org/officeDocument/2006/relationships/tags" Target="../tags/tag588.xml"/><Relationship Id="rId45" Type="http://schemas.openxmlformats.org/officeDocument/2006/relationships/tags" Target="../tags/tag587.xml"/><Relationship Id="rId44" Type="http://schemas.openxmlformats.org/officeDocument/2006/relationships/tags" Target="../tags/tag586.xml"/><Relationship Id="rId43" Type="http://schemas.openxmlformats.org/officeDocument/2006/relationships/tags" Target="../tags/tag585.xml"/><Relationship Id="rId42" Type="http://schemas.openxmlformats.org/officeDocument/2006/relationships/tags" Target="../tags/tag584.xml"/><Relationship Id="rId41" Type="http://schemas.openxmlformats.org/officeDocument/2006/relationships/tags" Target="../tags/tag583.xml"/><Relationship Id="rId40" Type="http://schemas.openxmlformats.org/officeDocument/2006/relationships/tags" Target="../tags/tag582.xml"/><Relationship Id="rId4" Type="http://schemas.openxmlformats.org/officeDocument/2006/relationships/tags" Target="../tags/tag546.xml"/><Relationship Id="rId39" Type="http://schemas.openxmlformats.org/officeDocument/2006/relationships/tags" Target="../tags/tag581.xml"/><Relationship Id="rId38" Type="http://schemas.openxmlformats.org/officeDocument/2006/relationships/tags" Target="../tags/tag580.xml"/><Relationship Id="rId37" Type="http://schemas.openxmlformats.org/officeDocument/2006/relationships/tags" Target="../tags/tag579.xml"/><Relationship Id="rId36" Type="http://schemas.openxmlformats.org/officeDocument/2006/relationships/tags" Target="../tags/tag578.xml"/><Relationship Id="rId35" Type="http://schemas.openxmlformats.org/officeDocument/2006/relationships/tags" Target="../tags/tag577.xml"/><Relationship Id="rId34" Type="http://schemas.openxmlformats.org/officeDocument/2006/relationships/tags" Target="../tags/tag576.xml"/><Relationship Id="rId33" Type="http://schemas.openxmlformats.org/officeDocument/2006/relationships/tags" Target="../tags/tag575.xml"/><Relationship Id="rId32" Type="http://schemas.openxmlformats.org/officeDocument/2006/relationships/tags" Target="../tags/tag574.xml"/><Relationship Id="rId31" Type="http://schemas.openxmlformats.org/officeDocument/2006/relationships/tags" Target="../tags/tag573.xml"/><Relationship Id="rId30" Type="http://schemas.openxmlformats.org/officeDocument/2006/relationships/tags" Target="../tags/tag572.xml"/><Relationship Id="rId3" Type="http://schemas.openxmlformats.org/officeDocument/2006/relationships/tags" Target="../tags/tag545.xml"/><Relationship Id="rId29" Type="http://schemas.openxmlformats.org/officeDocument/2006/relationships/tags" Target="../tags/tag571.xml"/><Relationship Id="rId28" Type="http://schemas.openxmlformats.org/officeDocument/2006/relationships/tags" Target="../tags/tag570.xml"/><Relationship Id="rId27" Type="http://schemas.openxmlformats.org/officeDocument/2006/relationships/tags" Target="../tags/tag569.xml"/><Relationship Id="rId26" Type="http://schemas.openxmlformats.org/officeDocument/2006/relationships/tags" Target="../tags/tag568.xml"/><Relationship Id="rId25" Type="http://schemas.openxmlformats.org/officeDocument/2006/relationships/tags" Target="../tags/tag567.xml"/><Relationship Id="rId24" Type="http://schemas.openxmlformats.org/officeDocument/2006/relationships/tags" Target="../tags/tag566.xml"/><Relationship Id="rId23" Type="http://schemas.openxmlformats.org/officeDocument/2006/relationships/tags" Target="../tags/tag565.xml"/><Relationship Id="rId22" Type="http://schemas.openxmlformats.org/officeDocument/2006/relationships/tags" Target="../tags/tag564.xml"/><Relationship Id="rId21" Type="http://schemas.openxmlformats.org/officeDocument/2006/relationships/tags" Target="../tags/tag563.xml"/><Relationship Id="rId20" Type="http://schemas.openxmlformats.org/officeDocument/2006/relationships/tags" Target="../tags/tag562.xml"/><Relationship Id="rId2" Type="http://schemas.openxmlformats.org/officeDocument/2006/relationships/tags" Target="../tags/tag544.xml"/><Relationship Id="rId19" Type="http://schemas.openxmlformats.org/officeDocument/2006/relationships/tags" Target="../tags/tag561.xml"/><Relationship Id="rId18" Type="http://schemas.openxmlformats.org/officeDocument/2006/relationships/tags" Target="../tags/tag560.xml"/><Relationship Id="rId173" Type="http://schemas.openxmlformats.org/officeDocument/2006/relationships/notesSlide" Target="../notesSlides/notesSlide1.xml"/><Relationship Id="rId172" Type="http://schemas.openxmlformats.org/officeDocument/2006/relationships/slideLayout" Target="../slideLayouts/slideLayout23.xml"/><Relationship Id="rId171" Type="http://schemas.openxmlformats.org/officeDocument/2006/relationships/tags" Target="../tags/tag713.xml"/><Relationship Id="rId170" Type="http://schemas.openxmlformats.org/officeDocument/2006/relationships/tags" Target="../tags/tag712.xml"/><Relationship Id="rId17" Type="http://schemas.openxmlformats.org/officeDocument/2006/relationships/tags" Target="../tags/tag559.xml"/><Relationship Id="rId169" Type="http://schemas.openxmlformats.org/officeDocument/2006/relationships/tags" Target="../tags/tag711.xml"/><Relationship Id="rId168" Type="http://schemas.openxmlformats.org/officeDocument/2006/relationships/tags" Target="../tags/tag710.xml"/><Relationship Id="rId167" Type="http://schemas.openxmlformats.org/officeDocument/2006/relationships/tags" Target="../tags/tag709.xml"/><Relationship Id="rId166" Type="http://schemas.openxmlformats.org/officeDocument/2006/relationships/tags" Target="../tags/tag708.xml"/><Relationship Id="rId165" Type="http://schemas.openxmlformats.org/officeDocument/2006/relationships/tags" Target="../tags/tag707.xml"/><Relationship Id="rId164" Type="http://schemas.openxmlformats.org/officeDocument/2006/relationships/tags" Target="../tags/tag706.xml"/><Relationship Id="rId163" Type="http://schemas.openxmlformats.org/officeDocument/2006/relationships/tags" Target="../tags/tag705.xml"/><Relationship Id="rId162" Type="http://schemas.openxmlformats.org/officeDocument/2006/relationships/tags" Target="../tags/tag704.xml"/><Relationship Id="rId161" Type="http://schemas.openxmlformats.org/officeDocument/2006/relationships/tags" Target="../tags/tag703.xml"/><Relationship Id="rId160" Type="http://schemas.openxmlformats.org/officeDocument/2006/relationships/tags" Target="../tags/tag702.xml"/><Relationship Id="rId16" Type="http://schemas.openxmlformats.org/officeDocument/2006/relationships/tags" Target="../tags/tag558.xml"/><Relationship Id="rId159" Type="http://schemas.openxmlformats.org/officeDocument/2006/relationships/tags" Target="../tags/tag701.xml"/><Relationship Id="rId158" Type="http://schemas.openxmlformats.org/officeDocument/2006/relationships/tags" Target="../tags/tag700.xml"/><Relationship Id="rId157" Type="http://schemas.openxmlformats.org/officeDocument/2006/relationships/tags" Target="../tags/tag699.xml"/><Relationship Id="rId156" Type="http://schemas.openxmlformats.org/officeDocument/2006/relationships/tags" Target="../tags/tag698.xml"/><Relationship Id="rId155" Type="http://schemas.openxmlformats.org/officeDocument/2006/relationships/tags" Target="../tags/tag697.xml"/><Relationship Id="rId154" Type="http://schemas.openxmlformats.org/officeDocument/2006/relationships/tags" Target="../tags/tag696.xml"/><Relationship Id="rId153" Type="http://schemas.openxmlformats.org/officeDocument/2006/relationships/tags" Target="../tags/tag695.xml"/><Relationship Id="rId152" Type="http://schemas.openxmlformats.org/officeDocument/2006/relationships/tags" Target="../tags/tag694.xml"/><Relationship Id="rId151" Type="http://schemas.openxmlformats.org/officeDocument/2006/relationships/tags" Target="../tags/tag693.xml"/><Relationship Id="rId150" Type="http://schemas.openxmlformats.org/officeDocument/2006/relationships/tags" Target="../tags/tag692.xml"/><Relationship Id="rId15" Type="http://schemas.openxmlformats.org/officeDocument/2006/relationships/tags" Target="../tags/tag557.xml"/><Relationship Id="rId149" Type="http://schemas.openxmlformats.org/officeDocument/2006/relationships/tags" Target="../tags/tag691.xml"/><Relationship Id="rId148" Type="http://schemas.openxmlformats.org/officeDocument/2006/relationships/tags" Target="../tags/tag690.xml"/><Relationship Id="rId147" Type="http://schemas.openxmlformats.org/officeDocument/2006/relationships/tags" Target="../tags/tag689.xml"/><Relationship Id="rId146" Type="http://schemas.openxmlformats.org/officeDocument/2006/relationships/tags" Target="../tags/tag688.xml"/><Relationship Id="rId145" Type="http://schemas.openxmlformats.org/officeDocument/2006/relationships/tags" Target="../tags/tag687.xml"/><Relationship Id="rId144" Type="http://schemas.openxmlformats.org/officeDocument/2006/relationships/tags" Target="../tags/tag686.xml"/><Relationship Id="rId143" Type="http://schemas.openxmlformats.org/officeDocument/2006/relationships/tags" Target="../tags/tag685.xml"/><Relationship Id="rId142" Type="http://schemas.openxmlformats.org/officeDocument/2006/relationships/tags" Target="../tags/tag684.xml"/><Relationship Id="rId141" Type="http://schemas.openxmlformats.org/officeDocument/2006/relationships/tags" Target="../tags/tag683.xml"/><Relationship Id="rId140" Type="http://schemas.openxmlformats.org/officeDocument/2006/relationships/tags" Target="../tags/tag682.xml"/><Relationship Id="rId14" Type="http://schemas.openxmlformats.org/officeDocument/2006/relationships/tags" Target="../tags/tag556.xml"/><Relationship Id="rId139" Type="http://schemas.openxmlformats.org/officeDocument/2006/relationships/tags" Target="../tags/tag681.xml"/><Relationship Id="rId138" Type="http://schemas.openxmlformats.org/officeDocument/2006/relationships/tags" Target="../tags/tag680.xml"/><Relationship Id="rId137" Type="http://schemas.openxmlformats.org/officeDocument/2006/relationships/tags" Target="../tags/tag679.xml"/><Relationship Id="rId136" Type="http://schemas.openxmlformats.org/officeDocument/2006/relationships/tags" Target="../tags/tag678.xml"/><Relationship Id="rId135" Type="http://schemas.openxmlformats.org/officeDocument/2006/relationships/tags" Target="../tags/tag677.xml"/><Relationship Id="rId134" Type="http://schemas.openxmlformats.org/officeDocument/2006/relationships/tags" Target="../tags/tag676.xml"/><Relationship Id="rId133" Type="http://schemas.openxmlformats.org/officeDocument/2006/relationships/tags" Target="../tags/tag675.xml"/><Relationship Id="rId132" Type="http://schemas.openxmlformats.org/officeDocument/2006/relationships/tags" Target="../tags/tag674.xml"/><Relationship Id="rId131" Type="http://schemas.openxmlformats.org/officeDocument/2006/relationships/tags" Target="../tags/tag673.xml"/><Relationship Id="rId130" Type="http://schemas.openxmlformats.org/officeDocument/2006/relationships/tags" Target="../tags/tag672.xml"/><Relationship Id="rId13" Type="http://schemas.openxmlformats.org/officeDocument/2006/relationships/tags" Target="../tags/tag555.xml"/><Relationship Id="rId129" Type="http://schemas.openxmlformats.org/officeDocument/2006/relationships/tags" Target="../tags/tag671.xml"/><Relationship Id="rId128" Type="http://schemas.openxmlformats.org/officeDocument/2006/relationships/tags" Target="../tags/tag670.xml"/><Relationship Id="rId127" Type="http://schemas.openxmlformats.org/officeDocument/2006/relationships/tags" Target="../tags/tag669.xml"/><Relationship Id="rId126" Type="http://schemas.openxmlformats.org/officeDocument/2006/relationships/tags" Target="../tags/tag668.xml"/><Relationship Id="rId125" Type="http://schemas.openxmlformats.org/officeDocument/2006/relationships/tags" Target="../tags/tag667.xml"/><Relationship Id="rId124" Type="http://schemas.openxmlformats.org/officeDocument/2006/relationships/tags" Target="../tags/tag666.xml"/><Relationship Id="rId123" Type="http://schemas.openxmlformats.org/officeDocument/2006/relationships/tags" Target="../tags/tag665.xml"/><Relationship Id="rId122" Type="http://schemas.openxmlformats.org/officeDocument/2006/relationships/tags" Target="../tags/tag664.xml"/><Relationship Id="rId121" Type="http://schemas.openxmlformats.org/officeDocument/2006/relationships/tags" Target="../tags/tag663.xml"/><Relationship Id="rId120" Type="http://schemas.openxmlformats.org/officeDocument/2006/relationships/tags" Target="../tags/tag662.xml"/><Relationship Id="rId12" Type="http://schemas.openxmlformats.org/officeDocument/2006/relationships/tags" Target="../tags/tag554.xml"/><Relationship Id="rId119" Type="http://schemas.openxmlformats.org/officeDocument/2006/relationships/tags" Target="../tags/tag661.xml"/><Relationship Id="rId118" Type="http://schemas.openxmlformats.org/officeDocument/2006/relationships/tags" Target="../tags/tag660.xml"/><Relationship Id="rId117" Type="http://schemas.openxmlformats.org/officeDocument/2006/relationships/tags" Target="../tags/tag659.xml"/><Relationship Id="rId116" Type="http://schemas.openxmlformats.org/officeDocument/2006/relationships/tags" Target="../tags/tag658.xml"/><Relationship Id="rId115" Type="http://schemas.openxmlformats.org/officeDocument/2006/relationships/tags" Target="../tags/tag657.xml"/><Relationship Id="rId114" Type="http://schemas.openxmlformats.org/officeDocument/2006/relationships/tags" Target="../tags/tag656.xml"/><Relationship Id="rId113" Type="http://schemas.openxmlformats.org/officeDocument/2006/relationships/tags" Target="../tags/tag655.xml"/><Relationship Id="rId112" Type="http://schemas.openxmlformats.org/officeDocument/2006/relationships/tags" Target="../tags/tag654.xml"/><Relationship Id="rId111" Type="http://schemas.openxmlformats.org/officeDocument/2006/relationships/tags" Target="../tags/tag653.xml"/><Relationship Id="rId110" Type="http://schemas.openxmlformats.org/officeDocument/2006/relationships/tags" Target="../tags/tag652.xml"/><Relationship Id="rId11" Type="http://schemas.openxmlformats.org/officeDocument/2006/relationships/tags" Target="../tags/tag553.xml"/><Relationship Id="rId109" Type="http://schemas.openxmlformats.org/officeDocument/2006/relationships/tags" Target="../tags/tag651.xml"/><Relationship Id="rId108" Type="http://schemas.openxmlformats.org/officeDocument/2006/relationships/tags" Target="../tags/tag650.xml"/><Relationship Id="rId107" Type="http://schemas.openxmlformats.org/officeDocument/2006/relationships/tags" Target="../tags/tag649.xml"/><Relationship Id="rId106" Type="http://schemas.openxmlformats.org/officeDocument/2006/relationships/tags" Target="../tags/tag648.xml"/><Relationship Id="rId105" Type="http://schemas.openxmlformats.org/officeDocument/2006/relationships/tags" Target="../tags/tag647.xml"/><Relationship Id="rId104" Type="http://schemas.openxmlformats.org/officeDocument/2006/relationships/tags" Target="../tags/tag646.xml"/><Relationship Id="rId103" Type="http://schemas.openxmlformats.org/officeDocument/2006/relationships/tags" Target="../tags/tag645.xml"/><Relationship Id="rId102" Type="http://schemas.openxmlformats.org/officeDocument/2006/relationships/tags" Target="../tags/tag644.xml"/><Relationship Id="rId101" Type="http://schemas.openxmlformats.org/officeDocument/2006/relationships/tags" Target="../tags/tag643.xml"/><Relationship Id="rId100" Type="http://schemas.openxmlformats.org/officeDocument/2006/relationships/tags" Target="../tags/tag642.xml"/><Relationship Id="rId10" Type="http://schemas.openxmlformats.org/officeDocument/2006/relationships/tags" Target="../tags/tag552.xml"/><Relationship Id="rId1" Type="http://schemas.openxmlformats.org/officeDocument/2006/relationships/tags" Target="../tags/tag543.xml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tags" Target="../tags/tag725.xml"/><Relationship Id="rId8" Type="http://schemas.openxmlformats.org/officeDocument/2006/relationships/tags" Target="../tags/tag724.xml"/><Relationship Id="rId7" Type="http://schemas.openxmlformats.org/officeDocument/2006/relationships/tags" Target="../tags/tag723.xml"/><Relationship Id="rId6" Type="http://schemas.openxmlformats.org/officeDocument/2006/relationships/tags" Target="../tags/tag722.xml"/><Relationship Id="rId5" Type="http://schemas.openxmlformats.org/officeDocument/2006/relationships/tags" Target="../tags/tag721.xml"/><Relationship Id="rId4" Type="http://schemas.openxmlformats.org/officeDocument/2006/relationships/tags" Target="../tags/tag720.xml"/><Relationship Id="rId3" Type="http://schemas.openxmlformats.org/officeDocument/2006/relationships/tags" Target="../tags/tag719.xml"/><Relationship Id="rId26" Type="http://schemas.openxmlformats.org/officeDocument/2006/relationships/slideLayout" Target="../slideLayouts/slideLayout34.xml"/><Relationship Id="rId25" Type="http://schemas.openxmlformats.org/officeDocument/2006/relationships/tags" Target="../tags/tag740.xml"/><Relationship Id="rId24" Type="http://schemas.openxmlformats.org/officeDocument/2006/relationships/tags" Target="../tags/tag739.xml"/><Relationship Id="rId23" Type="http://schemas.openxmlformats.org/officeDocument/2006/relationships/tags" Target="../tags/tag738.xml"/><Relationship Id="rId22" Type="http://schemas.openxmlformats.org/officeDocument/2006/relationships/tags" Target="../tags/tag737.xml"/><Relationship Id="rId21" Type="http://schemas.openxmlformats.org/officeDocument/2006/relationships/tags" Target="../tags/tag736.xml"/><Relationship Id="rId20" Type="http://schemas.openxmlformats.org/officeDocument/2006/relationships/tags" Target="../tags/tag735.xml"/><Relationship Id="rId2" Type="http://schemas.openxmlformats.org/officeDocument/2006/relationships/tags" Target="../tags/tag718.xml"/><Relationship Id="rId19" Type="http://schemas.openxmlformats.org/officeDocument/2006/relationships/tags" Target="../tags/tag734.xml"/><Relationship Id="rId18" Type="http://schemas.openxmlformats.org/officeDocument/2006/relationships/tags" Target="../tags/tag733.xml"/><Relationship Id="rId17" Type="http://schemas.openxmlformats.org/officeDocument/2006/relationships/tags" Target="../tags/tag732.xml"/><Relationship Id="rId16" Type="http://schemas.openxmlformats.org/officeDocument/2006/relationships/tags" Target="../tags/tag731.xml"/><Relationship Id="rId15" Type="http://schemas.openxmlformats.org/officeDocument/2006/relationships/tags" Target="../tags/tag730.xml"/><Relationship Id="rId14" Type="http://schemas.openxmlformats.org/officeDocument/2006/relationships/tags" Target="../tags/tag729.xml"/><Relationship Id="rId13" Type="http://schemas.openxmlformats.org/officeDocument/2006/relationships/tags" Target="../tags/tag728.xml"/><Relationship Id="rId12" Type="http://schemas.openxmlformats.org/officeDocument/2006/relationships/tags" Target="../tags/tag727.xml"/><Relationship Id="rId11" Type="http://schemas.openxmlformats.org/officeDocument/2006/relationships/tags" Target="../tags/tag726.xml"/><Relationship Id="rId10" Type="http://schemas.openxmlformats.org/officeDocument/2006/relationships/image" Target="../media/image17.png"/><Relationship Id="rId1" Type="http://schemas.openxmlformats.org/officeDocument/2006/relationships/tags" Target="../tags/tag717.xml"/></Relationships>
</file>

<file path=ppt/slides/_rels/slide16.xml.rels><?xml version="1.0" encoding="UTF-8" standalone="yes"?>
<Relationships xmlns="http://schemas.openxmlformats.org/package/2006/relationships"><Relationship Id="rId91" Type="http://schemas.openxmlformats.org/officeDocument/2006/relationships/slideLayout" Target="../slideLayouts/slideLayout29.xml"/><Relationship Id="rId90" Type="http://schemas.openxmlformats.org/officeDocument/2006/relationships/tags" Target="../tags/tag829.xml"/><Relationship Id="rId9" Type="http://schemas.openxmlformats.org/officeDocument/2006/relationships/tags" Target="../tags/tag749.xml"/><Relationship Id="rId89" Type="http://schemas.openxmlformats.org/officeDocument/2006/relationships/image" Target="../media/image18.png"/><Relationship Id="rId88" Type="http://schemas.openxmlformats.org/officeDocument/2006/relationships/tags" Target="../tags/tag828.xml"/><Relationship Id="rId87" Type="http://schemas.openxmlformats.org/officeDocument/2006/relationships/tags" Target="../tags/tag827.xml"/><Relationship Id="rId86" Type="http://schemas.openxmlformats.org/officeDocument/2006/relationships/tags" Target="../tags/tag826.xml"/><Relationship Id="rId85" Type="http://schemas.openxmlformats.org/officeDocument/2006/relationships/tags" Target="../tags/tag825.xml"/><Relationship Id="rId84" Type="http://schemas.openxmlformats.org/officeDocument/2006/relationships/tags" Target="../tags/tag824.xml"/><Relationship Id="rId83" Type="http://schemas.openxmlformats.org/officeDocument/2006/relationships/tags" Target="../tags/tag823.xml"/><Relationship Id="rId82" Type="http://schemas.openxmlformats.org/officeDocument/2006/relationships/tags" Target="../tags/tag822.xml"/><Relationship Id="rId81" Type="http://schemas.openxmlformats.org/officeDocument/2006/relationships/tags" Target="../tags/tag821.xml"/><Relationship Id="rId80" Type="http://schemas.openxmlformats.org/officeDocument/2006/relationships/tags" Target="../tags/tag820.xml"/><Relationship Id="rId8" Type="http://schemas.openxmlformats.org/officeDocument/2006/relationships/tags" Target="../tags/tag748.xml"/><Relationship Id="rId79" Type="http://schemas.openxmlformats.org/officeDocument/2006/relationships/tags" Target="../tags/tag819.xml"/><Relationship Id="rId78" Type="http://schemas.openxmlformats.org/officeDocument/2006/relationships/tags" Target="../tags/tag818.xml"/><Relationship Id="rId77" Type="http://schemas.openxmlformats.org/officeDocument/2006/relationships/tags" Target="../tags/tag817.xml"/><Relationship Id="rId76" Type="http://schemas.openxmlformats.org/officeDocument/2006/relationships/tags" Target="../tags/tag816.xml"/><Relationship Id="rId75" Type="http://schemas.openxmlformats.org/officeDocument/2006/relationships/tags" Target="../tags/tag815.xml"/><Relationship Id="rId74" Type="http://schemas.openxmlformats.org/officeDocument/2006/relationships/tags" Target="../tags/tag814.xml"/><Relationship Id="rId73" Type="http://schemas.openxmlformats.org/officeDocument/2006/relationships/tags" Target="../tags/tag813.xml"/><Relationship Id="rId72" Type="http://schemas.openxmlformats.org/officeDocument/2006/relationships/tags" Target="../tags/tag812.xml"/><Relationship Id="rId71" Type="http://schemas.openxmlformats.org/officeDocument/2006/relationships/tags" Target="../tags/tag811.xml"/><Relationship Id="rId70" Type="http://schemas.openxmlformats.org/officeDocument/2006/relationships/tags" Target="../tags/tag810.xml"/><Relationship Id="rId7" Type="http://schemas.openxmlformats.org/officeDocument/2006/relationships/tags" Target="../tags/tag747.xml"/><Relationship Id="rId69" Type="http://schemas.openxmlformats.org/officeDocument/2006/relationships/tags" Target="../tags/tag809.xml"/><Relationship Id="rId68" Type="http://schemas.openxmlformats.org/officeDocument/2006/relationships/tags" Target="../tags/tag808.xml"/><Relationship Id="rId67" Type="http://schemas.openxmlformats.org/officeDocument/2006/relationships/tags" Target="../tags/tag807.xml"/><Relationship Id="rId66" Type="http://schemas.openxmlformats.org/officeDocument/2006/relationships/tags" Target="../tags/tag806.xml"/><Relationship Id="rId65" Type="http://schemas.openxmlformats.org/officeDocument/2006/relationships/tags" Target="../tags/tag805.xml"/><Relationship Id="rId64" Type="http://schemas.openxmlformats.org/officeDocument/2006/relationships/tags" Target="../tags/tag804.xml"/><Relationship Id="rId63" Type="http://schemas.openxmlformats.org/officeDocument/2006/relationships/tags" Target="../tags/tag803.xml"/><Relationship Id="rId62" Type="http://schemas.openxmlformats.org/officeDocument/2006/relationships/tags" Target="../tags/tag802.xml"/><Relationship Id="rId61" Type="http://schemas.openxmlformats.org/officeDocument/2006/relationships/tags" Target="../tags/tag801.xml"/><Relationship Id="rId60" Type="http://schemas.openxmlformats.org/officeDocument/2006/relationships/tags" Target="../tags/tag800.xml"/><Relationship Id="rId6" Type="http://schemas.openxmlformats.org/officeDocument/2006/relationships/tags" Target="../tags/tag746.xml"/><Relationship Id="rId59" Type="http://schemas.openxmlformats.org/officeDocument/2006/relationships/tags" Target="../tags/tag799.xml"/><Relationship Id="rId58" Type="http://schemas.openxmlformats.org/officeDocument/2006/relationships/tags" Target="../tags/tag798.xml"/><Relationship Id="rId57" Type="http://schemas.openxmlformats.org/officeDocument/2006/relationships/tags" Target="../tags/tag797.xml"/><Relationship Id="rId56" Type="http://schemas.openxmlformats.org/officeDocument/2006/relationships/tags" Target="../tags/tag796.xml"/><Relationship Id="rId55" Type="http://schemas.openxmlformats.org/officeDocument/2006/relationships/tags" Target="../tags/tag795.xml"/><Relationship Id="rId54" Type="http://schemas.openxmlformats.org/officeDocument/2006/relationships/tags" Target="../tags/tag794.xml"/><Relationship Id="rId53" Type="http://schemas.openxmlformats.org/officeDocument/2006/relationships/tags" Target="../tags/tag793.xml"/><Relationship Id="rId52" Type="http://schemas.openxmlformats.org/officeDocument/2006/relationships/tags" Target="../tags/tag792.xml"/><Relationship Id="rId51" Type="http://schemas.openxmlformats.org/officeDocument/2006/relationships/tags" Target="../tags/tag791.xml"/><Relationship Id="rId50" Type="http://schemas.openxmlformats.org/officeDocument/2006/relationships/tags" Target="../tags/tag790.xml"/><Relationship Id="rId5" Type="http://schemas.openxmlformats.org/officeDocument/2006/relationships/tags" Target="../tags/tag745.xml"/><Relationship Id="rId49" Type="http://schemas.openxmlformats.org/officeDocument/2006/relationships/tags" Target="../tags/tag789.xml"/><Relationship Id="rId48" Type="http://schemas.openxmlformats.org/officeDocument/2006/relationships/tags" Target="../tags/tag788.xml"/><Relationship Id="rId47" Type="http://schemas.openxmlformats.org/officeDocument/2006/relationships/tags" Target="../tags/tag787.xml"/><Relationship Id="rId46" Type="http://schemas.openxmlformats.org/officeDocument/2006/relationships/tags" Target="../tags/tag786.xml"/><Relationship Id="rId45" Type="http://schemas.openxmlformats.org/officeDocument/2006/relationships/tags" Target="../tags/tag785.xml"/><Relationship Id="rId44" Type="http://schemas.openxmlformats.org/officeDocument/2006/relationships/tags" Target="../tags/tag784.xml"/><Relationship Id="rId43" Type="http://schemas.openxmlformats.org/officeDocument/2006/relationships/tags" Target="../tags/tag783.xml"/><Relationship Id="rId42" Type="http://schemas.openxmlformats.org/officeDocument/2006/relationships/tags" Target="../tags/tag782.xml"/><Relationship Id="rId41" Type="http://schemas.openxmlformats.org/officeDocument/2006/relationships/tags" Target="../tags/tag781.xml"/><Relationship Id="rId40" Type="http://schemas.openxmlformats.org/officeDocument/2006/relationships/tags" Target="../tags/tag780.xml"/><Relationship Id="rId4" Type="http://schemas.openxmlformats.org/officeDocument/2006/relationships/tags" Target="../tags/tag744.xml"/><Relationship Id="rId39" Type="http://schemas.openxmlformats.org/officeDocument/2006/relationships/tags" Target="../tags/tag779.xml"/><Relationship Id="rId38" Type="http://schemas.openxmlformats.org/officeDocument/2006/relationships/tags" Target="../tags/tag778.xml"/><Relationship Id="rId37" Type="http://schemas.openxmlformats.org/officeDocument/2006/relationships/tags" Target="../tags/tag777.xml"/><Relationship Id="rId36" Type="http://schemas.openxmlformats.org/officeDocument/2006/relationships/tags" Target="../tags/tag776.xml"/><Relationship Id="rId35" Type="http://schemas.openxmlformats.org/officeDocument/2006/relationships/tags" Target="../tags/tag775.xml"/><Relationship Id="rId34" Type="http://schemas.openxmlformats.org/officeDocument/2006/relationships/tags" Target="../tags/tag774.xml"/><Relationship Id="rId33" Type="http://schemas.openxmlformats.org/officeDocument/2006/relationships/tags" Target="../tags/tag773.xml"/><Relationship Id="rId32" Type="http://schemas.openxmlformats.org/officeDocument/2006/relationships/tags" Target="../tags/tag772.xml"/><Relationship Id="rId31" Type="http://schemas.openxmlformats.org/officeDocument/2006/relationships/tags" Target="../tags/tag771.xml"/><Relationship Id="rId30" Type="http://schemas.openxmlformats.org/officeDocument/2006/relationships/tags" Target="../tags/tag770.xml"/><Relationship Id="rId3" Type="http://schemas.openxmlformats.org/officeDocument/2006/relationships/tags" Target="../tags/tag743.xml"/><Relationship Id="rId29" Type="http://schemas.openxmlformats.org/officeDocument/2006/relationships/tags" Target="../tags/tag769.xml"/><Relationship Id="rId28" Type="http://schemas.openxmlformats.org/officeDocument/2006/relationships/tags" Target="../tags/tag768.xml"/><Relationship Id="rId27" Type="http://schemas.openxmlformats.org/officeDocument/2006/relationships/tags" Target="../tags/tag767.xml"/><Relationship Id="rId26" Type="http://schemas.openxmlformats.org/officeDocument/2006/relationships/tags" Target="../tags/tag766.xml"/><Relationship Id="rId25" Type="http://schemas.openxmlformats.org/officeDocument/2006/relationships/tags" Target="../tags/tag765.xml"/><Relationship Id="rId24" Type="http://schemas.openxmlformats.org/officeDocument/2006/relationships/tags" Target="../tags/tag764.xml"/><Relationship Id="rId23" Type="http://schemas.openxmlformats.org/officeDocument/2006/relationships/tags" Target="../tags/tag763.xml"/><Relationship Id="rId22" Type="http://schemas.openxmlformats.org/officeDocument/2006/relationships/tags" Target="../tags/tag762.xml"/><Relationship Id="rId21" Type="http://schemas.openxmlformats.org/officeDocument/2006/relationships/tags" Target="../tags/tag761.xml"/><Relationship Id="rId20" Type="http://schemas.openxmlformats.org/officeDocument/2006/relationships/tags" Target="../tags/tag760.xml"/><Relationship Id="rId2" Type="http://schemas.openxmlformats.org/officeDocument/2006/relationships/tags" Target="../tags/tag742.xml"/><Relationship Id="rId19" Type="http://schemas.openxmlformats.org/officeDocument/2006/relationships/tags" Target="../tags/tag759.xml"/><Relationship Id="rId18" Type="http://schemas.openxmlformats.org/officeDocument/2006/relationships/tags" Target="../tags/tag758.xml"/><Relationship Id="rId17" Type="http://schemas.openxmlformats.org/officeDocument/2006/relationships/tags" Target="../tags/tag757.xml"/><Relationship Id="rId16" Type="http://schemas.openxmlformats.org/officeDocument/2006/relationships/tags" Target="../tags/tag756.xml"/><Relationship Id="rId15" Type="http://schemas.openxmlformats.org/officeDocument/2006/relationships/tags" Target="../tags/tag755.xml"/><Relationship Id="rId14" Type="http://schemas.openxmlformats.org/officeDocument/2006/relationships/tags" Target="../tags/tag754.xml"/><Relationship Id="rId13" Type="http://schemas.openxmlformats.org/officeDocument/2006/relationships/tags" Target="../tags/tag753.xml"/><Relationship Id="rId12" Type="http://schemas.openxmlformats.org/officeDocument/2006/relationships/tags" Target="../tags/tag752.xml"/><Relationship Id="rId11" Type="http://schemas.openxmlformats.org/officeDocument/2006/relationships/tags" Target="../tags/tag751.xml"/><Relationship Id="rId10" Type="http://schemas.openxmlformats.org/officeDocument/2006/relationships/tags" Target="../tags/tag750.xml"/><Relationship Id="rId1" Type="http://schemas.openxmlformats.org/officeDocument/2006/relationships/tags" Target="../tags/tag741.xml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image" Target="../media/image17.png"/><Relationship Id="rId8" Type="http://schemas.openxmlformats.org/officeDocument/2006/relationships/tags" Target="../tags/tag835.xml"/><Relationship Id="rId7" Type="http://schemas.openxmlformats.org/officeDocument/2006/relationships/tags" Target="../tags/tag834.xml"/><Relationship Id="rId6" Type="http://schemas.openxmlformats.org/officeDocument/2006/relationships/image" Target="../media/image15.png"/><Relationship Id="rId5" Type="http://schemas.openxmlformats.org/officeDocument/2006/relationships/tags" Target="../tags/tag833.xml"/><Relationship Id="rId4" Type="http://schemas.openxmlformats.org/officeDocument/2006/relationships/tags" Target="../tags/tag832.xml"/><Relationship Id="rId3" Type="http://schemas.openxmlformats.org/officeDocument/2006/relationships/tags" Target="../tags/tag831.xml"/><Relationship Id="rId20" Type="http://schemas.openxmlformats.org/officeDocument/2006/relationships/slideLayout" Target="../slideLayouts/slideLayout29.xml"/><Relationship Id="rId2" Type="http://schemas.openxmlformats.org/officeDocument/2006/relationships/tags" Target="../tags/tag830.xml"/><Relationship Id="rId19" Type="http://schemas.openxmlformats.org/officeDocument/2006/relationships/tags" Target="../tags/tag845.xml"/><Relationship Id="rId18" Type="http://schemas.openxmlformats.org/officeDocument/2006/relationships/tags" Target="../tags/tag844.xml"/><Relationship Id="rId17" Type="http://schemas.openxmlformats.org/officeDocument/2006/relationships/tags" Target="../tags/tag843.xml"/><Relationship Id="rId16" Type="http://schemas.openxmlformats.org/officeDocument/2006/relationships/tags" Target="../tags/tag842.xml"/><Relationship Id="rId15" Type="http://schemas.openxmlformats.org/officeDocument/2006/relationships/tags" Target="../tags/tag841.xml"/><Relationship Id="rId14" Type="http://schemas.openxmlformats.org/officeDocument/2006/relationships/tags" Target="../tags/tag840.xml"/><Relationship Id="rId13" Type="http://schemas.openxmlformats.org/officeDocument/2006/relationships/tags" Target="../tags/tag839.xml"/><Relationship Id="rId12" Type="http://schemas.openxmlformats.org/officeDocument/2006/relationships/tags" Target="../tags/tag838.xml"/><Relationship Id="rId11" Type="http://schemas.openxmlformats.org/officeDocument/2006/relationships/tags" Target="../tags/tag837.xml"/><Relationship Id="rId10" Type="http://schemas.openxmlformats.org/officeDocument/2006/relationships/tags" Target="../tags/tag836.xml"/><Relationship Id="rId1" Type="http://schemas.openxmlformats.org/officeDocument/2006/relationships/hyperlink" Target="DNA&#31435;&#20307;&#32467;&#26500;.sw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4" descr="29122250"/>
          <p:cNvPicPr>
            <a:picLocks noGrp="1" noChangeAspect="1" noChangeArrowheads="1"/>
          </p:cNvPicPr>
          <p:nvPr>
            <p:ph idx="1"/>
          </p:nvPr>
        </p:nvPicPr>
        <p:blipFill>
          <a:blip r:embed="rId1" cstate="print"/>
          <a:srcRect/>
          <a:stretch>
            <a:fillRect/>
          </a:stretch>
        </p:blipFill>
        <p:spPr>
          <a:xfrm>
            <a:off x="1" y="1433015"/>
            <a:ext cx="12191999" cy="5424985"/>
          </a:xfrm>
          <a:ln cap="flat">
            <a:headEnd type="none" w="med" len="med"/>
            <a:tailEnd type="none" w="med" len="med"/>
          </a:ln>
        </p:spPr>
      </p:pic>
      <p:sp>
        <p:nvSpPr>
          <p:cNvPr id="63" name="文本框 62"/>
          <p:cNvSpPr txBox="1"/>
          <p:nvPr>
            <p:custDataLst>
              <p:tags r:id="rId2"/>
            </p:custDataLst>
          </p:nvPr>
        </p:nvSpPr>
        <p:spPr>
          <a:xfrm>
            <a:off x="4285398" y="763138"/>
            <a:ext cx="353476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</a:t>
            </a: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节</a:t>
            </a:r>
            <a:r>
              <a:rPr lang="en-US" altLang="zh-CN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DNA</a:t>
            </a:r>
            <a:r>
              <a:rPr lang="zh-CN" altLang="en-US" sz="36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的结构</a:t>
            </a:r>
            <a:endParaRPr lang="zh-CN" altLang="en-US" sz="36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4" name="文本框 63"/>
          <p:cNvSpPr txBox="1"/>
          <p:nvPr>
            <p:custDataLst>
              <p:tags r:id="rId3"/>
            </p:custDataLst>
          </p:nvPr>
        </p:nvSpPr>
        <p:spPr>
          <a:xfrm>
            <a:off x="3513541" y="0"/>
            <a:ext cx="4784298" cy="769441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4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第</a:t>
            </a:r>
            <a:r>
              <a:rPr lang="en-US" altLang="zh-CN" sz="44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4400" b="1" dirty="0"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章 基因的本质</a:t>
            </a:r>
            <a:endParaRPr lang="zh-CN" altLang="en-US" sz="4400" b="1" dirty="0">
              <a:solidFill>
                <a:srgbClr val="FF0000"/>
              </a:solidFill>
              <a:effectLst>
                <a:reflection blurRad="6350" stA="53000" endA="300" endPos="35500" dir="5400000" sy="-90000" algn="bl" rotWithShape="0"/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" name="文本框 62"/>
          <p:cNvSpPr txBox="1"/>
          <p:nvPr>
            <p:custDataLst>
              <p:tags r:id="rId4"/>
            </p:custDataLst>
          </p:nvPr>
        </p:nvSpPr>
        <p:spPr>
          <a:xfrm>
            <a:off x="6989930" y="5692255"/>
            <a:ext cx="33550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皖西中学 王露</a:t>
            </a:r>
            <a:endParaRPr lang="zh-CN" altLang="en-US" sz="36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1" name="图片 18436" descr="U774P249T3D62985F37DT2004081407355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2" cstate="print"/>
          <a:stretch>
            <a:fillRect/>
          </a:stretch>
        </p:blipFill>
        <p:spPr>
          <a:xfrm>
            <a:off x="7832725" y="1323975"/>
            <a:ext cx="3293110" cy="387794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2" name="矩形 18438"/>
          <p:cNvSpPr/>
          <p:nvPr>
            <p:custDataLst>
              <p:tags r:id="rId3"/>
            </p:custDataLst>
          </p:nvPr>
        </p:nvSpPr>
        <p:spPr>
          <a:xfrm>
            <a:off x="7130415" y="5233194"/>
            <a:ext cx="4594225" cy="52197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zh-CN" altLang="en-US" sz="2800" dirty="0" smtClean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奥</a:t>
            </a:r>
            <a:r>
              <a:rPr lang="zh-CN" altLang="en-US" sz="2800" dirty="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运会开幕式</a:t>
            </a:r>
            <a:endParaRPr lang="zh-CN" altLang="en-US" sz="2800" b="1" dirty="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4" name="矩形 18438"/>
          <p:cNvSpPr/>
          <p:nvPr>
            <p:custDataLst>
              <p:tags r:id="rId4"/>
            </p:custDataLst>
          </p:nvPr>
        </p:nvSpPr>
        <p:spPr>
          <a:xfrm>
            <a:off x="347345" y="5232718"/>
            <a:ext cx="3569970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zh-CN" altLang="en-US" sz="28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中关村</a:t>
            </a:r>
            <a:r>
              <a:rPr lang="en-US" altLang="zh-CN" sz="28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DNA</a:t>
            </a:r>
            <a:r>
              <a:rPr lang="zh-CN" altLang="en-US" sz="28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雕塑</a:t>
            </a:r>
            <a:endParaRPr lang="zh-CN" altLang="en-US" sz="2800" b="1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5" name="文本框 497671"/>
          <p:cNvSpPr txBox="1"/>
          <p:nvPr>
            <p:custDataLst>
              <p:tags r:id="rId5"/>
            </p:custDataLst>
          </p:nvPr>
        </p:nvSpPr>
        <p:spPr>
          <a:xfrm>
            <a:off x="4722495" y="414020"/>
            <a:ext cx="2695575" cy="64516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CC0000"/>
                </a:solidFill>
                <a:latin typeface="Garamond" pitchFamily="18" charset="0"/>
                <a:ea typeface="黑体" panose="02010609060101010101" pitchFamily="49" charset="-122"/>
              </a:rPr>
              <a:t>感受螺旋美</a:t>
            </a:r>
            <a:endParaRPr lang="zh-CN" altLang="en-US" sz="3600" b="1">
              <a:solidFill>
                <a:srgbClr val="CC0000"/>
              </a:solidFill>
              <a:latin typeface="Garamond" pitchFamily="18" charset="0"/>
              <a:ea typeface="黑体" panose="02010609060101010101" pitchFamily="49" charset="-122"/>
            </a:endParaRPr>
          </a:p>
        </p:txBody>
      </p:sp>
      <p:pic>
        <p:nvPicPr>
          <p:cNvPr id="14" name="图片 13" descr="t01d662bbc18e44ec34.gif"/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7" cstate="print"/>
          <a:stretch>
            <a:fillRect/>
          </a:stretch>
        </p:blipFill>
        <p:spPr>
          <a:xfrm>
            <a:off x="4274820" y="1323975"/>
            <a:ext cx="3013075" cy="3877945"/>
          </a:xfrm>
          <a:prstGeom prst="rect">
            <a:avLst/>
          </a:prstGeom>
        </p:spPr>
      </p:pic>
      <p:sp>
        <p:nvSpPr>
          <p:cNvPr id="2" name="矩形 18438"/>
          <p:cNvSpPr/>
          <p:nvPr>
            <p:custDataLst>
              <p:tags r:id="rId8"/>
            </p:custDataLst>
          </p:nvPr>
        </p:nvSpPr>
        <p:spPr>
          <a:xfrm>
            <a:off x="4489450" y="5232718"/>
            <a:ext cx="2572385" cy="52197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 anchorCtr="0">
            <a:spAutoFit/>
          </a:bodyPr>
          <a:lstStyle/>
          <a:p>
            <a:pPr algn="ctr">
              <a:buFont typeface="Arial" panose="020B0604020202020204" pitchFamily="34" charset="0"/>
            </a:pPr>
            <a:r>
              <a:rPr lang="en-US" altLang="zh-CN" sz="28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DNA</a:t>
            </a:r>
            <a:r>
              <a:rPr lang="zh-CN" altLang="en-US" sz="2800">
                <a:solidFill>
                  <a:srgbClr val="0000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结构模型</a:t>
            </a:r>
            <a:endParaRPr lang="zh-CN" altLang="en-US" sz="2800">
              <a:solidFill>
                <a:srgbClr val="0000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3" name="图片 4098" descr="U64P1T68D22768F1023DT20060403142503"/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10" cstate="print"/>
          <a:stretch>
            <a:fillRect/>
          </a:stretch>
        </p:blipFill>
        <p:spPr>
          <a:xfrm>
            <a:off x="501650" y="1377315"/>
            <a:ext cx="3246120" cy="382524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5364" name="New picture"/>
          <p:cNvPicPr/>
          <p:nvPr>
            <p:custDataLst>
              <p:tags r:id="rId11"/>
            </p:custDataLst>
          </p:nvPr>
        </p:nvPicPr>
        <p:blipFill>
          <a:blip r:embed="rId12" cstate="print"/>
          <a:stretch>
            <a:fillRect/>
          </a:stretch>
        </p:blipFill>
        <p:spPr>
          <a:xfrm>
            <a:off x="11734800" y="126873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"/>
          <p:cNvSpPr/>
          <p:nvPr>
            <p:custDataLst>
              <p:tags r:id="rId1"/>
            </p:custDataLst>
          </p:nvPr>
        </p:nvSpPr>
        <p:spPr>
          <a:xfrm>
            <a:off x="1155700" y="1189355"/>
            <a:ext cx="8474075" cy="1693545"/>
          </a:xfrm>
          <a:prstGeom prst="rect">
            <a:avLst/>
          </a:prstGeom>
          <a:noFill/>
          <a:ln w="9525">
            <a:noFill/>
          </a:ln>
        </p:spPr>
        <p:txBody>
          <a:bodyPr wrap="square" lIns="91440" tIns="45720" rIns="91440" bIns="45720" anchor="ctr">
            <a:spAutoFit/>
          </a:bodyPr>
          <a:lstStyle/>
          <a:p>
            <a:pPr algn="just">
              <a:lnSpc>
                <a:spcPts val="4165"/>
              </a:lnSpc>
              <a:spcBef>
                <a:spcPct val="0"/>
              </a:spcBef>
            </a:pPr>
            <a:r>
              <a:rPr lang="zh-CN" altLang="zh-CN" sz="2800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坐落在北京中关村高科技园区的</a:t>
            </a:r>
            <a:r>
              <a:rPr lang="en-US" altLang="zh-CN" sz="2800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DNA</a:t>
            </a:r>
            <a:r>
              <a:rPr lang="zh-CN" altLang="en-US" sz="2800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雕塑，以它简洁而独特的双螺旋造型吸引着过往行人，你知道为什么将它作为高科技的标志吗？</a:t>
            </a:r>
            <a:endParaRPr lang="zh-CN" altLang="en-US" sz="2800" dirty="0">
              <a:solidFill>
                <a:schemeClr val="accent6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8372" name="Rectangle 5"/>
          <p:cNvSpPr/>
          <p:nvPr>
            <p:custDataLst>
              <p:tags r:id="rId2"/>
            </p:custDataLst>
          </p:nvPr>
        </p:nvSpPr>
        <p:spPr>
          <a:xfrm>
            <a:off x="864862" y="4613549"/>
            <a:ext cx="10117138" cy="61214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065"/>
              </a:lnSpc>
              <a:spcBef>
                <a:spcPct val="0"/>
              </a:spcBef>
              <a:buClr>
                <a:srgbClr val="333399"/>
              </a:buClr>
              <a:buSzTx/>
            </a:pPr>
            <a:r>
              <a:rPr lang="en-US" altLang="zh-CN" sz="2800" dirty="0">
                <a:solidFill>
                  <a:srgbClr val="0000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zh-CN" altLang="en-US" sz="2800" b="1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它标志着生物学的研究进入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分子</a:t>
            </a:r>
            <a:r>
              <a:rPr lang="zh-CN" altLang="en-US" sz="2800" b="1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的层次，具有里程碑式的意义。</a:t>
            </a:r>
            <a:endParaRPr lang="zh-CN" altLang="en-US" sz="2800" b="1" dirty="0">
              <a:solidFill>
                <a:schemeClr val="accent6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  <p:pic>
        <p:nvPicPr>
          <p:cNvPr id="58373" name="图片 3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4" cstate="print"/>
          <a:srcRect r="54324" b="63646"/>
          <a:stretch>
            <a:fillRect/>
          </a:stretch>
        </p:blipFill>
        <p:spPr>
          <a:xfrm>
            <a:off x="2227898" y="245110"/>
            <a:ext cx="1584325" cy="87153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374" name="文本框 26"/>
          <p:cNvSpPr/>
          <p:nvPr>
            <p:custDataLst>
              <p:tags r:id="rId5"/>
            </p:custDataLst>
          </p:nvPr>
        </p:nvSpPr>
        <p:spPr>
          <a:xfrm>
            <a:off x="2566353" y="388620"/>
            <a:ext cx="1878012" cy="5835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dist"/>
            <a:r>
              <a:rPr lang="zh-CN" altLang="en-US" sz="3200" b="1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问题探讨</a:t>
            </a:r>
            <a:endParaRPr lang="zh-CN" altLang="en-US" sz="3200" b="1">
              <a:solidFill>
                <a:schemeClr val="accent6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58375" name="Rectangle 5"/>
          <p:cNvSpPr/>
          <p:nvPr>
            <p:custDataLst>
              <p:tags r:id="rId6"/>
            </p:custDataLst>
          </p:nvPr>
        </p:nvSpPr>
        <p:spPr>
          <a:xfrm>
            <a:off x="1064525" y="2874414"/>
            <a:ext cx="8720920" cy="1669688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4065"/>
              </a:lnSpc>
              <a:spcBef>
                <a:spcPct val="0"/>
              </a:spcBef>
              <a:buClr>
                <a:srgbClr val="333399"/>
              </a:buClr>
              <a:buSzTx/>
            </a:pPr>
            <a:r>
              <a:rPr lang="en-US" altLang="zh-CN" sz="2800" dirty="0">
                <a:solidFill>
                  <a:schemeClr val="accent6">
                    <a:lumMod val="1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2800" b="1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1953</a:t>
            </a:r>
            <a:r>
              <a:rPr lang="zh-CN" altLang="en-US" sz="2800" b="1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年，美国</a:t>
            </a:r>
            <a:r>
              <a:rPr lang="zh-CN" altLang="en-US" sz="2800" b="1" dirty="0">
                <a:solidFill>
                  <a:schemeClr val="accent2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生物学</a:t>
            </a:r>
            <a:r>
              <a:rPr lang="zh-CN" altLang="en-US" sz="2800" b="1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家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沃森</a:t>
            </a:r>
            <a:r>
              <a:rPr lang="zh-CN" altLang="en-US" sz="2800" b="1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和英国</a:t>
            </a:r>
            <a:r>
              <a:rPr lang="zh-CN" altLang="en-US" sz="2800" b="1" dirty="0">
                <a:solidFill>
                  <a:schemeClr val="accent2">
                    <a:lumMod val="5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物理学</a:t>
            </a:r>
            <a:r>
              <a:rPr lang="zh-CN" altLang="en-US" sz="2800" b="1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家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克里克</a:t>
            </a:r>
            <a:r>
              <a:rPr lang="zh-CN" altLang="en-US" sz="2800" b="1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，共同提出了</a:t>
            </a:r>
            <a:r>
              <a:rPr lang="en-US" altLang="zh-CN" sz="2800" b="1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DNA</a:t>
            </a:r>
            <a:r>
              <a:rPr lang="zh-CN" altLang="en-US" sz="2800" b="1" dirty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分子的双螺旋结构模</a:t>
            </a:r>
            <a:r>
              <a:rPr lang="zh-CN" altLang="en-US" sz="2800" b="1" dirty="0" smtClean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型，给遗传学带来了彻底的变革，宣告了分子生物学的诞生。</a:t>
            </a:r>
            <a:endParaRPr lang="zh-CN" altLang="en-US" sz="2800" b="1" dirty="0">
              <a:solidFill>
                <a:schemeClr val="accent6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2" name="椭圆 1"/>
          <p:cNvSpPr/>
          <p:nvPr>
            <p:custDataLst>
              <p:tags r:id="rId7"/>
            </p:custDataLst>
          </p:nvPr>
        </p:nvSpPr>
        <p:spPr>
          <a:xfrm>
            <a:off x="2674961" y="1718310"/>
            <a:ext cx="1132764" cy="635635"/>
          </a:xfrm>
          <a:prstGeom prst="ellipse">
            <a:avLst/>
          </a:prstGeom>
          <a:noFill/>
          <a:ln w="381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5" name="组合 44"/>
          <p:cNvGrpSpPr/>
          <p:nvPr>
            <p:custDataLst>
              <p:tags r:id="rId8"/>
            </p:custDataLst>
          </p:nvPr>
        </p:nvGrpSpPr>
        <p:grpSpPr>
          <a:xfrm>
            <a:off x="9922510" y="643890"/>
            <a:ext cx="1611630" cy="3040380"/>
            <a:chOff x="14994" y="1981"/>
            <a:chExt cx="2538" cy="4788"/>
          </a:xfrm>
        </p:grpSpPr>
        <p:pic>
          <p:nvPicPr>
            <p:cNvPr id="5125" name="图片 419842" descr="17115566"/>
            <p:cNvPicPr>
              <a:picLocks noChangeAspect="1" noChangeArrowheads="1"/>
            </p:cNvPicPr>
            <p:nvPr>
              <p:custDataLst>
                <p:tags r:id="rId9"/>
              </p:custDataLst>
            </p:nvPr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918" t="22841" r="39258" b="64373"/>
            <a:stretch>
              <a:fillRect/>
            </a:stretch>
          </p:blipFill>
          <p:spPr bwMode="auto">
            <a:xfrm>
              <a:off x="15394" y="1981"/>
              <a:ext cx="1842" cy="983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842" h="983">
                  <a:moveTo>
                    <a:pt x="0" y="164"/>
                  </a:moveTo>
                  <a:cubicBezTo>
                    <a:pt x="0" y="73"/>
                    <a:pt x="73" y="0"/>
                    <a:pt x="164" y="0"/>
                  </a:cubicBezTo>
                  <a:lnTo>
                    <a:pt x="1678" y="0"/>
                  </a:lnTo>
                  <a:cubicBezTo>
                    <a:pt x="1769" y="0"/>
                    <a:pt x="1842" y="73"/>
                    <a:pt x="1842" y="164"/>
                  </a:cubicBezTo>
                  <a:lnTo>
                    <a:pt x="1842" y="819"/>
                  </a:lnTo>
                  <a:cubicBezTo>
                    <a:pt x="1842" y="910"/>
                    <a:pt x="1769" y="983"/>
                    <a:pt x="1678" y="983"/>
                  </a:cubicBezTo>
                  <a:lnTo>
                    <a:pt x="164" y="983"/>
                  </a:lnTo>
                  <a:cubicBezTo>
                    <a:pt x="73" y="983"/>
                    <a:pt x="0" y="910"/>
                    <a:pt x="0" y="819"/>
                  </a:cubicBezTo>
                  <a:lnTo>
                    <a:pt x="0" y="164"/>
                  </a:lnTo>
                  <a:close/>
                </a:path>
              </a:pathLst>
            </a:cu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1" name="图片 419842" descr="17115566"/>
            <p:cNvPicPr>
              <a:picLocks noChangeAspect="1" noChangeArrowheads="1"/>
            </p:cNvPicPr>
            <p:nvPr>
              <p:custDataLst>
                <p:tags r:id="rId11"/>
              </p:custDataLst>
            </p:nvPr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3916" t="76769" r="37029" b="14867"/>
            <a:stretch>
              <a:fillRect/>
            </a:stretch>
          </p:blipFill>
          <p:spPr bwMode="auto">
            <a:xfrm>
              <a:off x="14994" y="6127"/>
              <a:ext cx="2539" cy="643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2539" h="643">
                  <a:moveTo>
                    <a:pt x="0" y="107"/>
                  </a:moveTo>
                  <a:cubicBezTo>
                    <a:pt x="0" y="48"/>
                    <a:pt x="48" y="0"/>
                    <a:pt x="107" y="0"/>
                  </a:cubicBezTo>
                  <a:lnTo>
                    <a:pt x="2432" y="0"/>
                  </a:lnTo>
                  <a:cubicBezTo>
                    <a:pt x="2491" y="0"/>
                    <a:pt x="2539" y="48"/>
                    <a:pt x="2539" y="107"/>
                  </a:cubicBezTo>
                  <a:lnTo>
                    <a:pt x="2539" y="536"/>
                  </a:lnTo>
                  <a:cubicBezTo>
                    <a:pt x="2539" y="595"/>
                    <a:pt x="2491" y="643"/>
                    <a:pt x="2432" y="643"/>
                  </a:cubicBezTo>
                  <a:lnTo>
                    <a:pt x="107" y="643"/>
                  </a:lnTo>
                  <a:cubicBezTo>
                    <a:pt x="48" y="643"/>
                    <a:pt x="0" y="595"/>
                    <a:pt x="0" y="536"/>
                  </a:cubicBezTo>
                  <a:lnTo>
                    <a:pt x="0" y="107"/>
                  </a:lnTo>
                  <a:close/>
                </a:path>
              </a:pathLst>
            </a:cu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2" name="图片 419842" descr="17115566"/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790" t="63202" r="39386" b="24011"/>
            <a:stretch>
              <a:fillRect/>
            </a:stretch>
          </p:blipFill>
          <p:spPr bwMode="auto">
            <a:xfrm>
              <a:off x="15377" y="5084"/>
              <a:ext cx="1842" cy="983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842" h="983">
                  <a:moveTo>
                    <a:pt x="0" y="164"/>
                  </a:moveTo>
                  <a:cubicBezTo>
                    <a:pt x="0" y="73"/>
                    <a:pt x="73" y="0"/>
                    <a:pt x="164" y="0"/>
                  </a:cubicBezTo>
                  <a:lnTo>
                    <a:pt x="1678" y="0"/>
                  </a:lnTo>
                  <a:cubicBezTo>
                    <a:pt x="1769" y="0"/>
                    <a:pt x="1842" y="73"/>
                    <a:pt x="1842" y="164"/>
                  </a:cubicBezTo>
                  <a:lnTo>
                    <a:pt x="1842" y="819"/>
                  </a:lnTo>
                  <a:cubicBezTo>
                    <a:pt x="1842" y="910"/>
                    <a:pt x="1769" y="983"/>
                    <a:pt x="1678" y="983"/>
                  </a:cubicBezTo>
                  <a:lnTo>
                    <a:pt x="164" y="983"/>
                  </a:lnTo>
                  <a:cubicBezTo>
                    <a:pt x="73" y="983"/>
                    <a:pt x="0" y="910"/>
                    <a:pt x="0" y="819"/>
                  </a:cubicBezTo>
                  <a:lnTo>
                    <a:pt x="0" y="164"/>
                  </a:lnTo>
                  <a:close/>
                </a:path>
              </a:pathLst>
            </a:cu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3" name="图片 419842" descr="17115566"/>
            <p:cNvPicPr>
              <a:picLocks noChangeAspect="1" noChangeArrowheads="1"/>
            </p:cNvPicPr>
            <p:nvPr>
              <p:custDataLst>
                <p:tags r:id="rId13"/>
              </p:custDataLst>
            </p:nvPr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918" t="49714" r="39258" b="37500"/>
            <a:stretch>
              <a:fillRect/>
            </a:stretch>
          </p:blipFill>
          <p:spPr bwMode="auto">
            <a:xfrm>
              <a:off x="15394" y="4047"/>
              <a:ext cx="1842" cy="983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842" h="983">
                  <a:moveTo>
                    <a:pt x="0" y="164"/>
                  </a:moveTo>
                  <a:cubicBezTo>
                    <a:pt x="0" y="73"/>
                    <a:pt x="73" y="0"/>
                    <a:pt x="164" y="0"/>
                  </a:cubicBezTo>
                  <a:lnTo>
                    <a:pt x="1678" y="0"/>
                  </a:lnTo>
                  <a:cubicBezTo>
                    <a:pt x="1769" y="0"/>
                    <a:pt x="1842" y="73"/>
                    <a:pt x="1842" y="164"/>
                  </a:cubicBezTo>
                  <a:lnTo>
                    <a:pt x="1842" y="819"/>
                  </a:lnTo>
                  <a:cubicBezTo>
                    <a:pt x="1842" y="910"/>
                    <a:pt x="1769" y="983"/>
                    <a:pt x="1678" y="983"/>
                  </a:cubicBezTo>
                  <a:lnTo>
                    <a:pt x="164" y="983"/>
                  </a:lnTo>
                  <a:cubicBezTo>
                    <a:pt x="73" y="983"/>
                    <a:pt x="0" y="910"/>
                    <a:pt x="0" y="819"/>
                  </a:cubicBezTo>
                  <a:lnTo>
                    <a:pt x="0" y="164"/>
                  </a:lnTo>
                  <a:close/>
                </a:path>
              </a:pathLst>
            </a:cu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4" name="图片 419842" descr="17115566"/>
            <p:cNvPicPr>
              <a:picLocks noChangeAspect="1" noChangeArrowheads="1"/>
            </p:cNvPicPr>
            <p:nvPr>
              <p:custDataLst>
                <p:tags r:id="rId14"/>
              </p:custDataLst>
            </p:nvPr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918" t="36290" r="39258" b="50924"/>
            <a:stretch>
              <a:fillRect/>
            </a:stretch>
          </p:blipFill>
          <p:spPr bwMode="auto">
            <a:xfrm>
              <a:off x="15394" y="3015"/>
              <a:ext cx="1842" cy="983"/>
            </a:xfrm>
            <a:custGeom>
              <a:avLst/>
              <a:gdLst/>
              <a:ahLst/>
              <a:cxnLst>
                <a:cxn ang="3">
                  <a:pos x="hc" y="t"/>
                </a:cxn>
                <a:cxn ang="cd2">
                  <a:pos x="l" y="vc"/>
                </a:cxn>
                <a:cxn ang="cd4">
                  <a:pos x="hc" y="b"/>
                </a:cxn>
                <a:cxn ang="0">
                  <a:pos x="r" y="vc"/>
                </a:cxn>
              </a:cxnLst>
              <a:rect l="l" t="t" r="r" b="b"/>
              <a:pathLst>
                <a:path w="1842" h="983">
                  <a:moveTo>
                    <a:pt x="0" y="164"/>
                  </a:moveTo>
                  <a:cubicBezTo>
                    <a:pt x="0" y="73"/>
                    <a:pt x="73" y="0"/>
                    <a:pt x="164" y="0"/>
                  </a:cubicBezTo>
                  <a:lnTo>
                    <a:pt x="1678" y="0"/>
                  </a:lnTo>
                  <a:cubicBezTo>
                    <a:pt x="1769" y="0"/>
                    <a:pt x="1842" y="73"/>
                    <a:pt x="1842" y="164"/>
                  </a:cubicBezTo>
                  <a:lnTo>
                    <a:pt x="1842" y="819"/>
                  </a:lnTo>
                  <a:cubicBezTo>
                    <a:pt x="1842" y="910"/>
                    <a:pt x="1769" y="983"/>
                    <a:pt x="1678" y="983"/>
                  </a:cubicBezTo>
                  <a:lnTo>
                    <a:pt x="164" y="983"/>
                  </a:lnTo>
                  <a:cubicBezTo>
                    <a:pt x="73" y="983"/>
                    <a:pt x="0" y="910"/>
                    <a:pt x="0" y="819"/>
                  </a:cubicBezTo>
                  <a:lnTo>
                    <a:pt x="0" y="164"/>
                  </a:lnTo>
                  <a:close/>
                </a:path>
              </a:pathLst>
            </a:cu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8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8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2" grpId="0"/>
      <p:bldP spid="58375" grpId="0"/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文本框 3"/>
          <p:cNvSpPr txBox="1"/>
          <p:nvPr/>
        </p:nvSpPr>
        <p:spPr>
          <a:xfrm>
            <a:off x="0" y="1496828"/>
            <a:ext cx="1842448" cy="4154984"/>
          </a:xfrm>
          <a:prstGeom prst="rect">
            <a:avLst/>
          </a:prstGeom>
          <a:solidFill>
            <a:srgbClr val="92D0B5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  <a:sym typeface="+mn-ea"/>
              </a:rPr>
              <a:t>当时科学界已认识到：ＤＮＡ是以</a:t>
            </a:r>
            <a:r>
              <a:rPr lang="en-US" altLang="zh-CN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  <a:sym typeface="+mn-ea"/>
              </a:rPr>
              <a:t>4</a:t>
            </a:r>
            <a:r>
              <a:rPr lang="zh-CN" altLang="en-US" sz="2400" b="1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  <a:sym typeface="+mn-ea"/>
              </a:rPr>
              <a:t>种脱氧核苷酸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  <a:sym typeface="+mn-ea"/>
              </a:rPr>
              <a:t>为单位连接而成的长链，这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  <a:sym typeface="+mn-ea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  <a:sym typeface="+mn-ea"/>
              </a:rPr>
              <a:t>种脱氧核苷酸分别含有Ａ、Ｔ、Ｇ、Ｃ</a:t>
            </a:r>
            <a:r>
              <a:rPr lang="en-US" altLang="zh-CN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  <a:sym typeface="+mn-ea"/>
              </a:rPr>
              <a:t>4</a:t>
            </a:r>
            <a:r>
              <a:rPr lang="zh-CN" altLang="en-US" sz="24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  <a:sym typeface="+mn-ea"/>
              </a:rPr>
              <a:t>种碱基。</a:t>
            </a:r>
            <a:endParaRPr lang="zh-CN" altLang="en-US" sz="2400" b="1" dirty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粗黑宋简体" panose="02000000000000000000" charset="-122"/>
              <a:sym typeface="+mn-ea"/>
            </a:endParaRPr>
          </a:p>
        </p:txBody>
      </p:sp>
      <p:sp>
        <p:nvSpPr>
          <p:cNvPr id="15" name="文本框 14"/>
          <p:cNvSpPr txBox="1"/>
          <p:nvPr>
            <p:custDataLst>
              <p:tags r:id="rId1"/>
            </p:custDataLst>
          </p:nvPr>
        </p:nvSpPr>
        <p:spPr>
          <a:xfrm>
            <a:off x="1777810" y="1791666"/>
            <a:ext cx="3459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展</a:t>
            </a:r>
            <a:r>
              <a:rPr lang="zh-CN" altLang="en-US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示</a:t>
            </a:r>
            <a:r>
              <a:rPr lang="en-US" altLang="zh-CN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DNA</a:t>
            </a:r>
            <a:r>
              <a:rPr lang="zh-CN" altLang="en-US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的</a:t>
            </a:r>
            <a:r>
              <a:rPr lang="en-US" altLang="zh-CN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X</a:t>
            </a:r>
            <a:r>
              <a:rPr lang="zh-CN" altLang="en-US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射线衍射</a:t>
            </a:r>
            <a:r>
              <a:rPr lang="zh-CN" altLang="en-US" sz="2400" b="1" dirty="0" smtClean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图</a:t>
            </a:r>
            <a:endParaRPr lang="zh-CN" altLang="en-US" dirty="0"/>
          </a:p>
        </p:txBody>
      </p:sp>
      <p:sp>
        <p:nvSpPr>
          <p:cNvPr id="16" name="文本框 15"/>
          <p:cNvSpPr txBox="1"/>
          <p:nvPr>
            <p:custDataLst>
              <p:tags r:id="rId2"/>
            </p:custDataLst>
          </p:nvPr>
        </p:nvSpPr>
        <p:spPr>
          <a:xfrm>
            <a:off x="4379426" y="3616657"/>
            <a:ext cx="406853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 defTabSz="822960">
              <a:spcAft>
                <a:spcPct val="35000"/>
              </a:spcAft>
            </a:pPr>
            <a:r>
              <a:rPr lang="zh-CN" altLang="en-US" sz="2400" b="1" dirty="0" smtClean="0">
                <a:noFill/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查哥</a:t>
            </a:r>
            <a:r>
              <a:rPr lang="zh-CN" altLang="en-US" sz="2400" b="1" dirty="0">
                <a:noFill/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夫</a:t>
            </a:r>
            <a:r>
              <a:rPr lang="zh-CN" altLang="en-US" sz="2400" b="1" dirty="0" smtClean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提出：</a:t>
            </a:r>
            <a:r>
              <a:rPr lang="en-US" altLang="zh-CN" sz="2400" b="1" dirty="0" smtClean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A</a:t>
            </a:r>
            <a:r>
              <a:rPr lang="zh-CN" altLang="en-US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的量等于</a:t>
            </a:r>
            <a:r>
              <a:rPr lang="en-US" altLang="zh-CN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T</a:t>
            </a:r>
            <a:r>
              <a:rPr lang="zh-CN" altLang="en-US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的</a:t>
            </a:r>
            <a:r>
              <a:rPr lang="zh-CN" altLang="en-US" sz="2400" b="1" dirty="0" smtClean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量，</a:t>
            </a:r>
            <a:r>
              <a:rPr lang="en-US" altLang="zh-CN" sz="2400" b="1" dirty="0" smtClean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G</a:t>
            </a:r>
            <a:r>
              <a:rPr lang="zh-CN" altLang="en-US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的量等于</a:t>
            </a:r>
            <a:r>
              <a:rPr lang="en-US" altLang="zh-CN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+mn-ea"/>
              </a:rPr>
              <a:t>C</a:t>
            </a:r>
            <a:r>
              <a:rPr lang="zh-CN" altLang="en-US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的量</a:t>
            </a:r>
            <a:endParaRPr lang="zh-CN" altLang="en-US" dirty="0"/>
          </a:p>
        </p:txBody>
      </p:sp>
      <p:sp>
        <p:nvSpPr>
          <p:cNvPr id="17" name="文本框 16"/>
          <p:cNvSpPr txBox="1"/>
          <p:nvPr>
            <p:custDataLst>
              <p:tags r:id="rId3"/>
            </p:custDataLst>
          </p:nvPr>
        </p:nvSpPr>
        <p:spPr>
          <a:xfrm>
            <a:off x="5598764" y="1187668"/>
            <a:ext cx="3395110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noFill/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沃森</a:t>
            </a:r>
            <a:r>
              <a:rPr lang="zh-CN" altLang="en-US" sz="2400" b="1" dirty="0">
                <a:noFill/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、克里克</a:t>
            </a:r>
            <a:r>
              <a:rPr lang="zh-CN" altLang="en-US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发表核酸结构模型的论文</a:t>
            </a:r>
            <a:endParaRPr lang="zh-CN" altLang="en-US" dirty="0"/>
          </a:p>
        </p:txBody>
      </p:sp>
      <p:sp>
        <p:nvSpPr>
          <p:cNvPr id="18" name="文本框 17"/>
          <p:cNvSpPr txBox="1"/>
          <p:nvPr>
            <p:custDataLst>
              <p:tags r:id="rId4"/>
            </p:custDataLst>
          </p:nvPr>
        </p:nvSpPr>
        <p:spPr>
          <a:xfrm>
            <a:off x="8342517" y="4338879"/>
            <a:ext cx="2451735" cy="1198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 defTabSz="822960">
              <a:spcAft>
                <a:spcPct val="35000"/>
              </a:spcAft>
            </a:pPr>
            <a:r>
              <a:rPr lang="zh-CN" altLang="en-US" sz="2400" b="1" dirty="0" smtClean="0">
                <a:noFill/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沃森</a:t>
            </a:r>
            <a:r>
              <a:rPr lang="zh-CN" altLang="en-US" sz="2400" b="1" dirty="0">
                <a:noFill/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、克里克、威尔金斯</a:t>
            </a:r>
            <a:r>
              <a:rPr lang="zh-CN" altLang="en-US" sz="2400" b="1" dirty="0">
                <a:solidFill>
                  <a:sysClr val="windowText" lastClr="000000"/>
                </a:solidFill>
                <a:latin typeface="楷体" panose="02010609060101010101" charset="-122"/>
                <a:ea typeface="楷体" panose="02010609060101010101" charset="-122"/>
                <a:cs typeface="+mn-ea"/>
                <a:sym typeface="宋体" panose="02010600030101010101" pitchFamily="2" charset="-122"/>
              </a:rPr>
              <a:t>获诺贝尔生物医学奖</a:t>
            </a:r>
            <a:endParaRPr lang="zh-CN" altLang="en-US" dirty="0"/>
          </a:p>
        </p:txBody>
      </p:sp>
      <p:sp>
        <p:nvSpPr>
          <p:cNvPr id="19" name="标题 3"/>
          <p:cNvSpPr>
            <a:spLocks noGrp="1"/>
          </p:cNvSpPr>
          <p:nvPr>
            <p:custDataLst>
              <p:tags r:id="rId5"/>
            </p:custDataLst>
          </p:nvPr>
        </p:nvSpPr>
        <p:spPr>
          <a:xfrm>
            <a:off x="0" y="0"/>
            <a:ext cx="7368540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just"/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一</a:t>
            </a:r>
            <a:r>
              <a:rPr lang="en-US" altLang="zh-CN" sz="3600" b="1" spc="150" dirty="0" err="1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</a:t>
            </a:r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DNA</a:t>
            </a:r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双螺旋</a:t>
            </a:r>
            <a:r>
              <a:rPr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结构模型的构建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  <p:grpSp>
        <p:nvGrpSpPr>
          <p:cNvPr id="22" name="组合 21"/>
          <p:cNvGrpSpPr/>
          <p:nvPr>
            <p:custDataLst>
              <p:tags r:id="rId6"/>
            </p:custDataLst>
          </p:nvPr>
        </p:nvGrpSpPr>
        <p:grpSpPr>
          <a:xfrm>
            <a:off x="2032057" y="1202510"/>
            <a:ext cx="10159943" cy="3350895"/>
            <a:chOff x="742" y="2517"/>
            <a:chExt cx="17662" cy="5277"/>
          </a:xfrm>
        </p:grpSpPr>
        <p:grpSp>
          <p:nvGrpSpPr>
            <p:cNvPr id="13" name="组合 12"/>
            <p:cNvGrpSpPr/>
            <p:nvPr>
              <p:custDataLst>
                <p:tags r:id="rId7"/>
              </p:custDataLst>
            </p:nvPr>
          </p:nvGrpSpPr>
          <p:grpSpPr>
            <a:xfrm>
              <a:off x="796" y="3282"/>
              <a:ext cx="17608" cy="4004"/>
              <a:chOff x="741" y="2978"/>
              <a:chExt cx="17608" cy="4594"/>
            </a:xfrm>
          </p:grpSpPr>
          <p:sp>
            <p:nvSpPr>
              <p:cNvPr id="4" name="燕尾形箭头 3"/>
              <p:cNvSpPr/>
              <p:nvPr>
                <p:custDataLst>
                  <p:tags r:id="rId8"/>
                </p:custDataLst>
              </p:nvPr>
            </p:nvSpPr>
            <p:spPr>
              <a:xfrm>
                <a:off x="741" y="2978"/>
                <a:ext cx="17608" cy="4594"/>
              </a:xfrm>
              <a:prstGeom prst="notchedRightArrow">
                <a:avLst/>
              </a:prstGeom>
              <a:solidFill>
                <a:srgbClr val="F8D7CD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椭圆 4"/>
              <p:cNvSpPr/>
              <p:nvPr>
                <p:custDataLst>
                  <p:tags r:id="rId9"/>
                </p:custDataLst>
              </p:nvPr>
            </p:nvSpPr>
            <p:spPr>
              <a:xfrm>
                <a:off x="2072" y="4560"/>
                <a:ext cx="2390" cy="1430"/>
              </a:xfrm>
              <a:prstGeom prst="ellips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>
                <p:custDataLst>
                  <p:tags r:id="rId10"/>
                </p:custDataLst>
              </p:nvPr>
            </p:nvSpPr>
            <p:spPr>
              <a:xfrm>
                <a:off x="5696" y="4560"/>
                <a:ext cx="1966" cy="1430"/>
              </a:xfrm>
              <a:prstGeom prst="ellips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>
                <p:custDataLst>
                  <p:tags r:id="rId11"/>
                </p:custDataLst>
              </p:nvPr>
            </p:nvSpPr>
            <p:spPr>
              <a:xfrm>
                <a:off x="9321" y="4651"/>
                <a:ext cx="1966" cy="1430"/>
              </a:xfrm>
              <a:prstGeom prst="ellips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>
                <p:custDataLst>
                  <p:tags r:id="rId12"/>
                </p:custDataLst>
              </p:nvPr>
            </p:nvSpPr>
            <p:spPr>
              <a:xfrm>
                <a:off x="13257" y="4685"/>
                <a:ext cx="1966" cy="1430"/>
              </a:xfrm>
              <a:prstGeom prst="ellipse">
                <a:avLst/>
              </a:prstGeom>
              <a:ln w="285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文本框 8"/>
              <p:cNvSpPr txBox="1"/>
              <p:nvPr>
                <p:custDataLst>
                  <p:tags r:id="rId13"/>
                </p:custDataLst>
              </p:nvPr>
            </p:nvSpPr>
            <p:spPr>
              <a:xfrm>
                <a:off x="2197" y="4937"/>
                <a:ext cx="2360" cy="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200" b="1" i="1" dirty="0">
                    <a:solidFill>
                      <a:schemeClr val="accent6">
                        <a:lumMod val="10000"/>
                      </a:schemeClr>
                    </a:solidFill>
                    <a:latin typeface="楷体" panose="02010609060101010101" charset="-122"/>
                    <a:ea typeface="楷体" panose="02010609060101010101" charset="-122"/>
                    <a:cs typeface="楷体" panose="02010609060101010101" charset="-122"/>
                  </a:rPr>
                  <a:t>1951</a:t>
                </a:r>
                <a:r>
                  <a:rPr lang="zh-CN" altLang="en-US" sz="2200" b="1" i="1" dirty="0">
                    <a:solidFill>
                      <a:schemeClr val="accent6">
                        <a:lumMod val="10000"/>
                      </a:schemeClr>
                    </a:solidFill>
                    <a:latin typeface="楷体" panose="02010609060101010101" charset="-122"/>
                    <a:ea typeface="楷体" panose="02010609060101010101" charset="-122"/>
                    <a:cs typeface="楷体" panose="02010609060101010101" charset="-122"/>
                  </a:rPr>
                  <a:t>年</a:t>
                </a:r>
                <a:endParaRPr lang="zh-CN" altLang="en-US" sz="2200" b="1" i="1" dirty="0">
                  <a:solidFill>
                    <a:schemeClr val="accent6">
                      <a:lumMod val="10000"/>
                    </a:schemeClr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</a:endParaRPr>
              </a:p>
            </p:txBody>
          </p:sp>
          <p:sp>
            <p:nvSpPr>
              <p:cNvPr id="10" name="文本框 9"/>
              <p:cNvSpPr txBox="1"/>
              <p:nvPr>
                <p:custDataLst>
                  <p:tags r:id="rId14"/>
                </p:custDataLst>
              </p:nvPr>
            </p:nvSpPr>
            <p:spPr>
              <a:xfrm>
                <a:off x="5746" y="4991"/>
                <a:ext cx="2061" cy="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l">
                  <a:buClrTx/>
                  <a:buSzTx/>
                  <a:buFontTx/>
                </a:pPr>
                <a:r>
                  <a:rPr lang="en-US" altLang="zh-CN" sz="2200" b="1" i="1" dirty="0">
                    <a:solidFill>
                      <a:schemeClr val="accent6">
                        <a:lumMod val="10000"/>
                      </a:schemeClr>
                    </a:solidFill>
                    <a:latin typeface="楷体" panose="02010609060101010101" charset="-122"/>
                    <a:ea typeface="楷体" panose="02010609060101010101" charset="-122"/>
                    <a:cs typeface="楷体" panose="02010609060101010101" charset="-122"/>
                    <a:sym typeface="+mn-ea"/>
                  </a:rPr>
                  <a:t>1952年</a:t>
                </a:r>
                <a:endParaRPr lang="en-US" altLang="zh-CN" sz="2200" b="1" i="1" dirty="0">
                  <a:solidFill>
                    <a:schemeClr val="accent6">
                      <a:lumMod val="10000"/>
                    </a:schemeClr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endParaRPr>
              </a:p>
            </p:txBody>
          </p:sp>
          <p:sp>
            <p:nvSpPr>
              <p:cNvPr id="11" name="文本框 10"/>
              <p:cNvSpPr txBox="1"/>
              <p:nvPr>
                <p:custDataLst>
                  <p:tags r:id="rId15"/>
                </p:custDataLst>
              </p:nvPr>
            </p:nvSpPr>
            <p:spPr>
              <a:xfrm>
                <a:off x="9415" y="5059"/>
                <a:ext cx="2307" cy="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l">
                  <a:buClrTx/>
                  <a:buSzTx/>
                  <a:buFontTx/>
                </a:pPr>
                <a:r>
                  <a:rPr lang="en-US" altLang="zh-CN" sz="2200" b="1" i="1" dirty="0">
                    <a:solidFill>
                      <a:schemeClr val="accent6">
                        <a:lumMod val="10000"/>
                      </a:schemeClr>
                    </a:solidFill>
                    <a:latin typeface="楷体" panose="02010609060101010101" charset="-122"/>
                    <a:ea typeface="楷体" panose="02010609060101010101" charset="-122"/>
                    <a:cs typeface="楷体" panose="02010609060101010101" charset="-122"/>
                    <a:sym typeface="+mn-ea"/>
                  </a:rPr>
                  <a:t>1953年</a:t>
                </a:r>
                <a:endParaRPr lang="en-US" altLang="zh-CN" sz="2200" b="1" i="1" dirty="0">
                  <a:solidFill>
                    <a:schemeClr val="accent6">
                      <a:lumMod val="10000"/>
                    </a:schemeClr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endParaRPr>
              </a:p>
            </p:txBody>
          </p:sp>
          <p:sp>
            <p:nvSpPr>
              <p:cNvPr id="12" name="文本框 11"/>
              <p:cNvSpPr txBox="1"/>
              <p:nvPr>
                <p:custDataLst>
                  <p:tags r:id="rId16"/>
                </p:custDataLst>
              </p:nvPr>
            </p:nvSpPr>
            <p:spPr>
              <a:xfrm>
                <a:off x="13384" y="5059"/>
                <a:ext cx="2134" cy="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l">
                  <a:buClrTx/>
                  <a:buSzTx/>
                  <a:buFontTx/>
                </a:pPr>
                <a:r>
                  <a:rPr lang="en-US" altLang="zh-CN" sz="2200" b="1" i="1" dirty="0">
                    <a:solidFill>
                      <a:schemeClr val="accent6">
                        <a:lumMod val="10000"/>
                      </a:schemeClr>
                    </a:solidFill>
                    <a:latin typeface="楷体" panose="02010609060101010101" charset="-122"/>
                    <a:ea typeface="楷体" panose="02010609060101010101" charset="-122"/>
                    <a:cs typeface="楷体" panose="02010609060101010101" charset="-122"/>
                    <a:sym typeface="+mn-ea"/>
                  </a:rPr>
                  <a:t>1962年</a:t>
                </a:r>
                <a:endParaRPr lang="en-US" altLang="zh-CN" sz="2200" b="1" i="1" dirty="0">
                  <a:solidFill>
                    <a:schemeClr val="accent6">
                      <a:lumMod val="10000"/>
                    </a:schemeClr>
                  </a:solidFill>
                  <a:latin typeface="楷体" panose="02010609060101010101" charset="-122"/>
                  <a:ea typeface="楷体" panose="02010609060101010101" charset="-122"/>
                  <a:cs typeface="楷体" panose="02010609060101010101" charset="-122"/>
                  <a:sym typeface="+mn-ea"/>
                </a:endParaRPr>
              </a:p>
            </p:txBody>
          </p:sp>
        </p:grpSp>
        <p:sp>
          <p:nvSpPr>
            <p:cNvPr id="3" name="文本框 2"/>
            <p:cNvSpPr txBox="1"/>
            <p:nvPr>
              <p:custDataLst>
                <p:tags r:id="rId17"/>
              </p:custDataLst>
            </p:nvPr>
          </p:nvSpPr>
          <p:spPr>
            <a:xfrm>
              <a:off x="742" y="2859"/>
              <a:ext cx="5151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cs typeface="+mn-ea"/>
                  <a:sym typeface="宋体" panose="02010600030101010101" pitchFamily="2" charset="-122"/>
                </a:rPr>
                <a:t>威尔金斯</a:t>
              </a:r>
              <a:r>
                <a:rPr lang="zh-CN" altLang="en-US" sz="2400" b="1" dirty="0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cs typeface="+mn-ea"/>
                  <a:sym typeface="宋体" panose="02010600030101010101" pitchFamily="2" charset="-122"/>
                </a:rPr>
                <a:t>、富兰克林</a:t>
              </a:r>
              <a:endParaRPr lang="zh-CN" altLang="en-US" dirty="0"/>
            </a:p>
          </p:txBody>
        </p:sp>
        <p:sp>
          <p:nvSpPr>
            <p:cNvPr id="14" name="文本框 13"/>
            <p:cNvSpPr txBox="1"/>
            <p:nvPr>
              <p:custDataLst>
                <p:tags r:id="rId18"/>
              </p:custDataLst>
            </p:nvPr>
          </p:nvSpPr>
          <p:spPr>
            <a:xfrm>
              <a:off x="4676" y="6396"/>
              <a:ext cx="1975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gradFill>
                    <a:gsLst>
                      <a:gs pos="0">
                        <a:srgbClr val="7B32B2"/>
                      </a:gs>
                      <a:gs pos="100000">
                        <a:srgbClr val="401A5D"/>
                      </a:gs>
                    </a:gsLst>
                    <a:lin scaled="0"/>
                  </a:gradFill>
                  <a:latin typeface="楷体" panose="02010609060101010101" charset="-122"/>
                  <a:ea typeface="楷体" panose="02010609060101010101" charset="-122"/>
                  <a:cs typeface="+mn-ea"/>
                  <a:sym typeface="宋体" panose="02010600030101010101" pitchFamily="2" charset="-122"/>
                </a:rPr>
                <a:t>查哥</a:t>
              </a:r>
              <a:r>
                <a:rPr lang="zh-CN" altLang="en-US" sz="2400" b="1">
                  <a:gradFill>
                    <a:gsLst>
                      <a:gs pos="0">
                        <a:srgbClr val="7B32B2"/>
                      </a:gs>
                      <a:gs pos="100000">
                        <a:srgbClr val="401A5D"/>
                      </a:gs>
                    </a:gsLst>
                    <a:lin scaled="0"/>
                  </a:gradFill>
                  <a:latin typeface="楷体" panose="02010609060101010101" charset="-122"/>
                  <a:ea typeface="楷体" panose="02010609060101010101" charset="-122"/>
                  <a:cs typeface="+mn-ea"/>
                  <a:sym typeface="宋体" panose="02010600030101010101" pitchFamily="2" charset="-122"/>
                </a:rPr>
                <a:t>夫</a:t>
              </a:r>
              <a:endParaRPr lang="zh-CN" altLang="en-US"/>
            </a:p>
          </p:txBody>
        </p:sp>
        <p:sp>
          <p:nvSpPr>
            <p:cNvPr id="20" name="文本框 19"/>
            <p:cNvSpPr txBox="1"/>
            <p:nvPr>
              <p:custDataLst>
                <p:tags r:id="rId19"/>
              </p:custDataLst>
            </p:nvPr>
          </p:nvSpPr>
          <p:spPr>
            <a:xfrm>
              <a:off x="6770" y="2517"/>
              <a:ext cx="4556" cy="72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dirty="0" smtClean="0">
                  <a:solidFill>
                    <a:srgbClr val="4472C4"/>
                  </a:solidFill>
                  <a:latin typeface="楷体" panose="02010609060101010101" charset="-122"/>
                  <a:ea typeface="楷体" panose="02010609060101010101" charset="-122"/>
                  <a:cs typeface="+mn-ea"/>
                  <a:sym typeface="宋体" panose="02010600030101010101" pitchFamily="2" charset="-122"/>
                </a:rPr>
                <a:t>沃森</a:t>
              </a:r>
              <a:r>
                <a:rPr lang="zh-CN" altLang="en-US" sz="2400" b="1" dirty="0">
                  <a:solidFill>
                    <a:srgbClr val="4472C4"/>
                  </a:solidFill>
                  <a:latin typeface="楷体" panose="02010609060101010101" charset="-122"/>
                  <a:ea typeface="楷体" panose="02010609060101010101" charset="-122"/>
                  <a:cs typeface="+mn-ea"/>
                  <a:sym typeface="宋体" panose="02010600030101010101" pitchFamily="2" charset="-122"/>
                </a:rPr>
                <a:t>、克里克</a:t>
              </a:r>
              <a:endParaRPr lang="en-US" altLang="zh-CN" dirty="0"/>
            </a:p>
          </p:txBody>
        </p:sp>
        <p:sp>
          <p:nvSpPr>
            <p:cNvPr id="21" name="文本框 20"/>
            <p:cNvSpPr txBox="1"/>
            <p:nvPr>
              <p:custDataLst>
                <p:tags r:id="rId20"/>
              </p:custDataLst>
            </p:nvPr>
          </p:nvSpPr>
          <p:spPr>
            <a:xfrm>
              <a:off x="12627" y="6487"/>
              <a:ext cx="3426" cy="13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b="1" smtClean="0">
                  <a:solidFill>
                    <a:srgbClr val="ED7D31"/>
                  </a:solidFill>
                  <a:latin typeface="楷体" panose="02010609060101010101" charset="-122"/>
                  <a:ea typeface="楷体" panose="02010609060101010101" charset="-122"/>
                  <a:cs typeface="+mn-ea"/>
                  <a:sym typeface="宋体" panose="02010600030101010101" pitchFamily="2" charset="-122"/>
                </a:rPr>
                <a:t>沃森</a:t>
              </a:r>
              <a:r>
                <a:rPr lang="zh-CN" altLang="en-US" sz="2400" b="1">
                  <a:solidFill>
                    <a:srgbClr val="ED7D31"/>
                  </a:solidFill>
                  <a:latin typeface="楷体" panose="02010609060101010101" charset="-122"/>
                  <a:ea typeface="楷体" panose="02010609060101010101" charset="-122"/>
                  <a:cs typeface="+mn-ea"/>
                  <a:sym typeface="宋体" panose="02010600030101010101" pitchFamily="2" charset="-122"/>
                </a:rPr>
                <a:t>、克里克、威尔金斯</a:t>
              </a:r>
              <a:endParaRPr lang="en-US" altLang="zh-CN"/>
            </a:p>
          </p:txBody>
        </p:sp>
      </p:grpSp>
      <p:sp>
        <p:nvSpPr>
          <p:cNvPr id="25" name="文本框 21"/>
          <p:cNvSpPr>
            <a:spLocks noChangeArrowheads="1"/>
          </p:cNvSpPr>
          <p:nvPr/>
        </p:nvSpPr>
        <p:spPr bwMode="auto">
          <a:xfrm>
            <a:off x="218365" y="829339"/>
            <a:ext cx="4886274" cy="523220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800" b="1" dirty="0"/>
              <a:t>阅读教材</a:t>
            </a:r>
            <a:r>
              <a:rPr lang="en-US" altLang="zh-CN" sz="2800" b="1" dirty="0"/>
              <a:t>P48-49</a:t>
            </a:r>
            <a:r>
              <a:rPr lang="zh-CN" altLang="en-US" sz="2800" b="1" dirty="0"/>
              <a:t>，回眸历史</a:t>
            </a:r>
            <a:endParaRPr lang="zh-CN" altLang="en-US" sz="2800" b="1" dirty="0"/>
          </a:p>
        </p:txBody>
      </p:sp>
      <p:pic>
        <p:nvPicPr>
          <p:cNvPr id="27" name="图片 7169" descr="DNA-jbdw"/>
          <p:cNvPicPr>
            <a:picLocks noChangeAspect="1"/>
          </p:cNvPicPr>
          <p:nvPr>
            <p:custDataLst>
              <p:tags r:id="rId21"/>
            </p:custDataLst>
          </p:nvPr>
        </p:nvPicPr>
        <p:blipFill>
          <a:blip r:embed="rId22" cstate="print"/>
          <a:srcRect t="37506" r="17273"/>
          <a:stretch>
            <a:fillRect/>
          </a:stretch>
        </p:blipFill>
        <p:spPr>
          <a:xfrm>
            <a:off x="1924334" y="4881880"/>
            <a:ext cx="3024600" cy="1976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8" name="矩形 7172"/>
          <p:cNvSpPr/>
          <p:nvPr>
            <p:custDataLst>
              <p:tags r:id="rId23"/>
            </p:custDataLst>
          </p:nvPr>
        </p:nvSpPr>
        <p:spPr>
          <a:xfrm>
            <a:off x="3607179" y="4796155"/>
            <a:ext cx="1635125" cy="520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含氮碱基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左大括号 7173"/>
          <p:cNvSpPr/>
          <p:nvPr>
            <p:custDataLst>
              <p:tags r:id="rId24"/>
            </p:custDataLst>
          </p:nvPr>
        </p:nvSpPr>
        <p:spPr>
          <a:xfrm>
            <a:off x="5248664" y="4469111"/>
            <a:ext cx="251460" cy="1681480"/>
          </a:xfrm>
          <a:prstGeom prst="leftBrace">
            <a:avLst>
              <a:gd name="adj1" fmla="val 66273"/>
              <a:gd name="adj2" fmla="val 50000"/>
            </a:avLst>
          </a:prstGeom>
          <a:noFill/>
          <a:ln w="508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anchor="t" anchorCtr="0"/>
          <a:lstStyle/>
          <a:p>
            <a:pPr algn="ctr"/>
            <a:endParaRPr lang="zh-CN" altLang="en-US"/>
          </a:p>
        </p:txBody>
      </p:sp>
      <p:sp>
        <p:nvSpPr>
          <p:cNvPr id="30" name="文本框 7174"/>
          <p:cNvSpPr/>
          <p:nvPr>
            <p:custDataLst>
              <p:tags r:id="rId25"/>
            </p:custDataLst>
          </p:nvPr>
        </p:nvSpPr>
        <p:spPr>
          <a:xfrm>
            <a:off x="5484239" y="4341751"/>
            <a:ext cx="2247900" cy="400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>
                <a:latin typeface="Arial Black" panose="020B0A04020102020204" pitchFamily="34" charset="0"/>
                <a:ea typeface="黑体" panose="02010609060101010101" pitchFamily="49" charset="-122"/>
              </a:rPr>
              <a:t>A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腺嘌呤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)</a:t>
            </a:r>
            <a:endParaRPr lang="en-US" altLang="en-US" sz="2000" b="1" dirty="0"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31" name="文本框 7175"/>
          <p:cNvSpPr/>
          <p:nvPr>
            <p:custDataLst>
              <p:tags r:id="rId26"/>
            </p:custDataLst>
          </p:nvPr>
        </p:nvSpPr>
        <p:spPr>
          <a:xfrm>
            <a:off x="5486788" y="5765166"/>
            <a:ext cx="2131060" cy="400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G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鸟嘌呤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)</a:t>
            </a:r>
            <a:endParaRPr lang="en-US" altLang="en-US" sz="2000" b="1" dirty="0"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32" name="文本框 7176"/>
          <p:cNvSpPr/>
          <p:nvPr>
            <p:custDataLst>
              <p:tags r:id="rId27"/>
            </p:custDataLst>
          </p:nvPr>
        </p:nvSpPr>
        <p:spPr>
          <a:xfrm>
            <a:off x="5459806" y="5310163"/>
            <a:ext cx="2245360" cy="400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C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胞嘧啶 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)</a:t>
            </a:r>
            <a:endParaRPr lang="en-US" altLang="en-US" sz="2000" b="1" dirty="0"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33" name="文本框 7177"/>
          <p:cNvSpPr/>
          <p:nvPr>
            <p:custDataLst>
              <p:tags r:id="rId28"/>
            </p:custDataLst>
          </p:nvPr>
        </p:nvSpPr>
        <p:spPr>
          <a:xfrm>
            <a:off x="5456943" y="4824369"/>
            <a:ext cx="2481580" cy="400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T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胸腺嘧啶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)</a:t>
            </a:r>
            <a:endParaRPr lang="en-US" altLang="en-US" sz="2000" b="1" dirty="0"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 fill="hold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 fill="hold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 fill="hold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 fill="hold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15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16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17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18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15" grpId="0"/>
      <p:bldP spid="16" grpId="0"/>
      <p:bldP spid="17" grpId="0"/>
      <p:bldP spid="18" grpId="0"/>
      <p:bldP spid="28" grpId="0" animBg="1"/>
      <p:bldP spid="30" grpId="0"/>
      <p:bldP spid="31" grpId="0"/>
      <p:bldP spid="32" grpId="0"/>
      <p:bldP spid="3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17"/>
          <p:cNvSpPr>
            <a:spLocks noChangeArrowheads="1"/>
          </p:cNvSpPr>
          <p:nvPr/>
        </p:nvSpPr>
        <p:spPr bwMode="auto">
          <a:xfrm>
            <a:off x="0" y="657984"/>
            <a:ext cx="5024082" cy="954107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defTabSz="863600" eaLnBrk="0" hangingPunct="0"/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威尔金斯和富兰克林提供的</a:t>
            </a:r>
            <a:r>
              <a:rPr lang="en-US" altLang="zh-CN" sz="2800" u="sng" dirty="0">
                <a:latin typeface="幼圆" pitchFamily="49" charset="-122"/>
                <a:ea typeface="幼圆" pitchFamily="49" charset="-122"/>
              </a:rPr>
              <a:t>           </a:t>
            </a:r>
            <a:r>
              <a:rPr lang="zh-CN" altLang="en-US" sz="2800" u="sng" dirty="0">
                <a:solidFill>
                  <a:srgbClr val="FFFFFF"/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zh-CN" altLang="en-US" sz="2800" u="sng" dirty="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4340" name="Rectangle 19"/>
          <p:cNvSpPr>
            <a:spLocks noChangeArrowheads="1"/>
          </p:cNvSpPr>
          <p:nvPr/>
        </p:nvSpPr>
        <p:spPr bwMode="auto">
          <a:xfrm>
            <a:off x="3656464" y="2345166"/>
            <a:ext cx="6288901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863600" eaLnBrk="0" hangingPunct="0"/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尝试建构模型：</a:t>
            </a:r>
            <a:r>
              <a:rPr lang="zh-CN" altLang="en-US" sz="2800" u="sng" dirty="0">
                <a:latin typeface="幼圆" pitchFamily="49" charset="-122"/>
                <a:ea typeface="幼圆" pitchFamily="49" charset="-122"/>
              </a:rPr>
              <a:t>       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、</a:t>
            </a:r>
            <a:r>
              <a:rPr lang="zh-CN" altLang="en-US" sz="2800" u="sng" dirty="0">
                <a:latin typeface="幼圆" pitchFamily="49" charset="-122"/>
                <a:ea typeface="幼圆" pitchFamily="49" charset="-122"/>
              </a:rPr>
              <a:t>         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，</a:t>
            </a:r>
            <a:endParaRPr lang="zh-CN" altLang="en-US" sz="2800" dirty="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4341" name="Rectangle 20"/>
          <p:cNvSpPr>
            <a:spLocks noChangeArrowheads="1"/>
          </p:cNvSpPr>
          <p:nvPr/>
        </p:nvSpPr>
        <p:spPr bwMode="auto">
          <a:xfrm>
            <a:off x="3418293" y="1480120"/>
            <a:ext cx="6288901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863600" eaLnBrk="0" hangingPunct="0"/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沃森和克里克推算出</a:t>
            </a:r>
            <a:r>
              <a:rPr lang="en-US" altLang="zh-CN" sz="2800" dirty="0">
                <a:latin typeface="幼圆" pitchFamily="49" charset="-122"/>
                <a:ea typeface="幼圆" pitchFamily="49" charset="-122"/>
              </a:rPr>
              <a:t>DNA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呈</a:t>
            </a:r>
            <a:r>
              <a:rPr lang="zh-CN" altLang="en-US" sz="2800" u="sng" dirty="0">
                <a:latin typeface="幼圆" pitchFamily="49" charset="-122"/>
                <a:ea typeface="幼圆" pitchFamily="49" charset="-122"/>
              </a:rPr>
              <a:t>       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结构</a:t>
            </a:r>
            <a:endParaRPr lang="zh-CN" altLang="en-US" sz="2800" dirty="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4342" name="Rectangle 21"/>
          <p:cNvSpPr>
            <a:spLocks noChangeArrowheads="1"/>
          </p:cNvSpPr>
          <p:nvPr/>
        </p:nvSpPr>
        <p:spPr bwMode="auto">
          <a:xfrm>
            <a:off x="5824593" y="3090484"/>
            <a:ext cx="902811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863600" eaLnBrk="0" hangingPunct="0"/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失败</a:t>
            </a:r>
            <a:endParaRPr lang="zh-CN" altLang="en-US" sz="2800" dirty="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4343" name="Rectangle 22"/>
          <p:cNvSpPr>
            <a:spLocks noChangeArrowheads="1"/>
          </p:cNvSpPr>
          <p:nvPr/>
        </p:nvSpPr>
        <p:spPr bwMode="auto">
          <a:xfrm>
            <a:off x="4413725" y="659074"/>
            <a:ext cx="2159566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863600" eaLnBrk="0" hangingPunct="0"/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DNA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衍射图谱</a:t>
            </a:r>
            <a:endParaRPr lang="en-US" altLang="zh-CN" sz="2800" dirty="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4344" name="Rectangle 17"/>
          <p:cNvSpPr>
            <a:spLocks noChangeArrowheads="1"/>
          </p:cNvSpPr>
          <p:nvPr/>
        </p:nvSpPr>
        <p:spPr bwMode="auto">
          <a:xfrm>
            <a:off x="6846627" y="596095"/>
            <a:ext cx="3512023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defTabSz="863600" eaLnBrk="0" hangingPunct="0"/>
            <a:r>
              <a:rPr lang="en-US" altLang="zh-CN" sz="2800" dirty="0">
                <a:latin typeface="幼圆" pitchFamily="49" charset="-122"/>
                <a:ea typeface="幼圆" pitchFamily="49" charset="-122"/>
              </a:rPr>
              <a:t>DNA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的结构</a:t>
            </a:r>
            <a:r>
              <a:rPr lang="zh-CN" altLang="en-US" sz="2800" dirty="0" smtClean="0">
                <a:latin typeface="幼圆" pitchFamily="49" charset="-122"/>
                <a:ea typeface="幼圆" pitchFamily="49" charset="-122"/>
              </a:rPr>
              <a:t>单位</a:t>
            </a:r>
            <a:r>
              <a:rPr lang="zh-CN" altLang="en-US" sz="2800" u="sng" dirty="0" smtClean="0">
                <a:solidFill>
                  <a:srgbClr val="FFFFFF"/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zh-CN" altLang="en-US" sz="2800" u="sng" dirty="0">
              <a:latin typeface="幼圆" pitchFamily="49" charset="-122"/>
              <a:ea typeface="幼圆" pitchFamily="49" charset="-122"/>
            </a:endParaRPr>
          </a:p>
        </p:txBody>
      </p:sp>
      <p:grpSp>
        <p:nvGrpSpPr>
          <p:cNvPr id="2" name="组合 18"/>
          <p:cNvGrpSpPr/>
          <p:nvPr/>
        </p:nvGrpSpPr>
        <p:grpSpPr bwMode="auto">
          <a:xfrm>
            <a:off x="3647869" y="1140750"/>
            <a:ext cx="5376333" cy="319560"/>
            <a:chOff x="1835694" y="1972915"/>
            <a:chExt cx="4032450" cy="1168053"/>
          </a:xfrm>
        </p:grpSpPr>
        <p:sp>
          <p:nvSpPr>
            <p:cNvPr id="14346" name="直接连接符 2"/>
            <p:cNvSpPr>
              <a:spLocks noChangeShapeType="1"/>
            </p:cNvSpPr>
            <p:nvPr/>
          </p:nvSpPr>
          <p:spPr bwMode="auto">
            <a:xfrm>
              <a:off x="1835694" y="1972915"/>
              <a:ext cx="0" cy="591961"/>
            </a:xfrm>
            <a:prstGeom prst="line">
              <a:avLst/>
            </a:prstGeom>
            <a:noFill/>
            <a:ln w="28575" algn="ctr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7" name="直接连接符 14"/>
            <p:cNvSpPr>
              <a:spLocks noChangeShapeType="1"/>
            </p:cNvSpPr>
            <p:nvPr/>
          </p:nvSpPr>
          <p:spPr bwMode="auto">
            <a:xfrm>
              <a:off x="5868144" y="1972915"/>
              <a:ext cx="0" cy="591961"/>
            </a:xfrm>
            <a:prstGeom prst="line">
              <a:avLst/>
            </a:prstGeom>
            <a:noFill/>
            <a:ln w="28575" algn="ctr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8" name="直接连接符 15"/>
            <p:cNvSpPr>
              <a:spLocks noChangeShapeType="1"/>
            </p:cNvSpPr>
            <p:nvPr/>
          </p:nvSpPr>
          <p:spPr bwMode="auto">
            <a:xfrm flipH="1" flipV="1">
              <a:off x="1835694" y="2564876"/>
              <a:ext cx="4032450" cy="0"/>
            </a:xfrm>
            <a:prstGeom prst="line">
              <a:avLst/>
            </a:prstGeom>
            <a:noFill/>
            <a:ln w="28575" algn="ctr">
              <a:solidFill>
                <a:srgbClr val="000000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349" name="直接箭头连接符 17"/>
            <p:cNvSpPr>
              <a:spLocks noChangeShapeType="1"/>
            </p:cNvSpPr>
            <p:nvPr/>
          </p:nvSpPr>
          <p:spPr bwMode="auto">
            <a:xfrm>
              <a:off x="3780478" y="2564876"/>
              <a:ext cx="0" cy="576092"/>
            </a:xfrm>
            <a:prstGeom prst="line">
              <a:avLst/>
            </a:prstGeom>
            <a:noFill/>
            <a:ln w="28575" algn="ctr">
              <a:solidFill>
                <a:srgbClr val="000000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cxnSp>
        <p:nvCxnSpPr>
          <p:cNvPr id="14350" name="直接箭头连接符 20"/>
          <p:cNvCxnSpPr>
            <a:cxnSpLocks noChangeShapeType="1"/>
          </p:cNvCxnSpPr>
          <p:nvPr/>
        </p:nvCxnSpPr>
        <p:spPr bwMode="auto">
          <a:xfrm rot="5400000">
            <a:off x="6104504" y="2183838"/>
            <a:ext cx="296102" cy="3759"/>
          </a:xfrm>
          <a:prstGeom prst="line">
            <a:avLst/>
          </a:prstGeom>
          <a:noFill/>
          <a:ln w="28575" algn="ctr">
            <a:solidFill>
              <a:srgbClr val="000000"/>
            </a:solidFill>
            <a:round/>
            <a:tailEnd type="triangle" w="med" len="med"/>
          </a:ln>
        </p:spPr>
      </p:cxnSp>
      <p:cxnSp>
        <p:nvCxnSpPr>
          <p:cNvPr id="14351" name="直接箭头连接符 23"/>
          <p:cNvCxnSpPr>
            <a:cxnSpLocks noChangeShapeType="1"/>
          </p:cNvCxnSpPr>
          <p:nvPr/>
        </p:nvCxnSpPr>
        <p:spPr bwMode="auto">
          <a:xfrm rot="5400000">
            <a:off x="6143931" y="2948489"/>
            <a:ext cx="283593" cy="15513"/>
          </a:xfrm>
          <a:prstGeom prst="line">
            <a:avLst/>
          </a:prstGeom>
          <a:noFill/>
          <a:ln w="28575" algn="ctr">
            <a:solidFill>
              <a:srgbClr val="000000"/>
            </a:solidFill>
            <a:round/>
            <a:tailEnd type="triangle" w="med" len="med"/>
          </a:ln>
        </p:spPr>
      </p:cxnSp>
      <p:cxnSp>
        <p:nvCxnSpPr>
          <p:cNvPr id="14352" name="直接箭头连接符 25"/>
          <p:cNvCxnSpPr>
            <a:cxnSpLocks noChangeShapeType="1"/>
          </p:cNvCxnSpPr>
          <p:nvPr/>
        </p:nvCxnSpPr>
        <p:spPr bwMode="auto">
          <a:xfrm rot="16200000" flipH="1">
            <a:off x="6192582" y="3681395"/>
            <a:ext cx="305106" cy="2148"/>
          </a:xfrm>
          <a:prstGeom prst="line">
            <a:avLst/>
          </a:prstGeom>
          <a:noFill/>
          <a:ln w="28575" algn="ctr">
            <a:solidFill>
              <a:srgbClr val="000000"/>
            </a:solidFill>
            <a:round/>
            <a:tailEnd type="triangle" w="med" len="med"/>
          </a:ln>
        </p:spPr>
      </p:cxnSp>
      <p:sp>
        <p:nvSpPr>
          <p:cNvPr id="14353" name="Rectangle 22"/>
          <p:cNvSpPr>
            <a:spLocks noChangeArrowheads="1"/>
          </p:cNvSpPr>
          <p:nvPr/>
        </p:nvSpPr>
        <p:spPr bwMode="auto">
          <a:xfrm>
            <a:off x="9265851" y="583205"/>
            <a:ext cx="2698175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863600" eaLnBrk="0" hangingPunct="0"/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四种脱氧核苷酸</a:t>
            </a:r>
            <a:endParaRPr lang="en-US" altLang="zh-CN" sz="2800" dirty="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4354" name="Rectangle 22"/>
          <p:cNvSpPr>
            <a:spLocks noChangeArrowheads="1"/>
          </p:cNvSpPr>
          <p:nvPr/>
        </p:nvSpPr>
        <p:spPr bwMode="auto">
          <a:xfrm>
            <a:off x="7681889" y="1422638"/>
            <a:ext cx="902811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863600" eaLnBrk="0" hangingPunct="0"/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螺旋</a:t>
            </a:r>
            <a:endParaRPr lang="en-US" altLang="zh-CN" sz="2800" dirty="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4355" name="Rectangle 22"/>
          <p:cNvSpPr>
            <a:spLocks noChangeArrowheads="1"/>
          </p:cNvSpPr>
          <p:nvPr/>
        </p:nvSpPr>
        <p:spPr bwMode="auto">
          <a:xfrm>
            <a:off x="6197916" y="2260079"/>
            <a:ext cx="1261884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863600" eaLnBrk="0" hangingPunct="0"/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双螺旋</a:t>
            </a:r>
            <a:endParaRPr lang="en-US" altLang="zh-CN" sz="2800" dirty="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4356" name="Rectangle 22"/>
          <p:cNvSpPr>
            <a:spLocks noChangeArrowheads="1"/>
          </p:cNvSpPr>
          <p:nvPr/>
        </p:nvSpPr>
        <p:spPr bwMode="auto">
          <a:xfrm>
            <a:off x="8029528" y="2221673"/>
            <a:ext cx="1261884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863600" eaLnBrk="0" hangingPunct="0"/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三螺旋</a:t>
            </a:r>
            <a:endParaRPr lang="en-US" altLang="zh-CN" sz="2800" dirty="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4357" name="对话气泡: 圆角矩形 22"/>
          <p:cNvSpPr>
            <a:spLocks noChangeArrowheads="1"/>
          </p:cNvSpPr>
          <p:nvPr/>
        </p:nvSpPr>
        <p:spPr bwMode="auto">
          <a:xfrm>
            <a:off x="7405744" y="2784144"/>
            <a:ext cx="3089386" cy="833178"/>
          </a:xfrm>
          <a:prstGeom prst="wedgeRoundRectCallout">
            <a:avLst>
              <a:gd name="adj1" fmla="val -79524"/>
              <a:gd name="adj2" fmla="val 60038"/>
              <a:gd name="adj3" fmla="val 16667"/>
            </a:avLst>
          </a:prstGeom>
          <a:solidFill>
            <a:schemeClr val="bg1"/>
          </a:solidFill>
          <a:ln w="25400" algn="ctr">
            <a:solidFill>
              <a:srgbClr val="BB6126"/>
            </a:solidFill>
            <a:miter lim="800000"/>
          </a:ln>
        </p:spPr>
        <p:txBody>
          <a:bodyPr anchor="ctr"/>
          <a:lstStyle/>
          <a:p>
            <a:pPr algn="ctr" eaLnBrk="0" hangingPunct="0"/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查哥夫提出</a:t>
            </a:r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DNA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中</a:t>
            </a:r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A=T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G=C</a:t>
            </a:r>
            <a:endParaRPr lang="zh-CN" altLang="en-US" sz="2800" dirty="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22" name="标题 3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0" y="0"/>
            <a:ext cx="7368540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just"/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一</a:t>
            </a:r>
            <a:r>
              <a:rPr lang="en-US" altLang="zh-CN" sz="3600" b="1" spc="150" dirty="0" err="1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</a:t>
            </a:r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DNA</a:t>
            </a:r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双螺旋</a:t>
            </a:r>
            <a:r>
              <a:rPr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结构模型的构建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29" name="Rectangle 18"/>
          <p:cNvSpPr>
            <a:spLocks noChangeArrowheads="1"/>
          </p:cNvSpPr>
          <p:nvPr/>
        </p:nvSpPr>
        <p:spPr bwMode="auto">
          <a:xfrm>
            <a:off x="3466944" y="3759557"/>
            <a:ext cx="5570756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863600" eaLnBrk="0" hangingPunct="0"/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重建模型：</a:t>
            </a:r>
            <a:r>
              <a:rPr lang="zh-CN" altLang="en-US" sz="2800" u="sng" dirty="0">
                <a:latin typeface="幼圆" pitchFamily="49" charset="-122"/>
                <a:ea typeface="幼圆" pitchFamily="49" charset="-122"/>
              </a:rPr>
              <a:t>                    </a:t>
            </a:r>
            <a:endParaRPr lang="zh-CN" altLang="en-US" sz="2800" dirty="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30" name="Rectangle 22"/>
          <p:cNvSpPr>
            <a:spLocks noChangeArrowheads="1"/>
          </p:cNvSpPr>
          <p:nvPr/>
        </p:nvSpPr>
        <p:spPr bwMode="auto">
          <a:xfrm>
            <a:off x="4977043" y="4589655"/>
            <a:ext cx="3236784" cy="52322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defTabSz="863600" eaLnBrk="0" hangingPunct="0"/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形成</a:t>
            </a:r>
            <a:r>
              <a:rPr lang="en-US" altLang="zh-CN" sz="2800" dirty="0">
                <a:latin typeface="幼圆" pitchFamily="49" charset="-122"/>
                <a:ea typeface="幼圆" pitchFamily="49" charset="-122"/>
              </a:rPr>
              <a:t>DNA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双螺旋结构</a:t>
            </a:r>
            <a:endParaRPr lang="en-US" altLang="zh-CN" sz="2800" dirty="0"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31" name="Rectangle 22"/>
          <p:cNvSpPr>
            <a:spLocks noChangeArrowheads="1"/>
          </p:cNvSpPr>
          <p:nvPr/>
        </p:nvSpPr>
        <p:spPr bwMode="auto">
          <a:xfrm>
            <a:off x="177421" y="5268036"/>
            <a:ext cx="12014579" cy="1643527"/>
          </a:xfrm>
          <a:prstGeom prst="rect">
            <a:avLst/>
          </a:prstGeom>
          <a:solidFill>
            <a:srgbClr val="FFFFFF"/>
          </a:solidFill>
          <a:ln w="25400" cap="flat" cmpd="sng" algn="ctr">
            <a:solidFill>
              <a:srgbClr val="FE8637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pPr defTabSz="863600" eaLnBrk="0" hangingPunct="0">
              <a:lnSpc>
                <a:spcPct val="120000"/>
              </a:lnSpc>
            </a:pP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（</a:t>
            </a:r>
            <a:r>
              <a:rPr lang="en-US" altLang="zh-CN" sz="2800" dirty="0">
                <a:latin typeface="幼圆" pitchFamily="49" charset="-122"/>
                <a:ea typeface="幼圆" pitchFamily="49" charset="-122"/>
              </a:rPr>
              <a:t>1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）</a:t>
            </a:r>
            <a:r>
              <a:rPr lang="en-US" altLang="zh-CN" sz="2800" dirty="0">
                <a:latin typeface="幼圆" pitchFamily="49" charset="-122"/>
                <a:ea typeface="幼圆" pitchFamily="49" charset="-122"/>
              </a:rPr>
              <a:t>DNA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具有恒定的</a:t>
            </a:r>
            <a:r>
              <a:rPr lang="zh-CN" altLang="en-US" sz="2800" u="sng" dirty="0">
                <a:latin typeface="幼圆" pitchFamily="49" charset="-122"/>
                <a:ea typeface="幼圆" pitchFamily="49" charset="-122"/>
              </a:rPr>
              <a:t>           </a:t>
            </a:r>
            <a:r>
              <a:rPr lang="zh-CN" altLang="en-US" sz="2800" dirty="0">
                <a:solidFill>
                  <a:srgbClr val="FFFFFF"/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en-US" altLang="zh-CN" sz="2800" dirty="0">
              <a:solidFill>
                <a:srgbClr val="FFFFFF"/>
              </a:solidFill>
              <a:latin typeface="幼圆" pitchFamily="49" charset="-122"/>
              <a:ea typeface="幼圆" pitchFamily="49" charset="-122"/>
            </a:endParaRPr>
          </a:p>
          <a:p>
            <a:pPr defTabSz="863600" eaLnBrk="0" hangingPunct="0">
              <a:lnSpc>
                <a:spcPct val="120000"/>
              </a:lnSpc>
            </a:pP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（</a:t>
            </a:r>
            <a:r>
              <a:rPr lang="en-US" altLang="zh-CN" sz="2800" dirty="0">
                <a:latin typeface="幼圆" pitchFamily="49" charset="-122"/>
                <a:ea typeface="幼圆" pitchFamily="49" charset="-122"/>
              </a:rPr>
              <a:t>2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）能解释</a:t>
            </a:r>
            <a:r>
              <a:rPr lang="zh-CN" altLang="en-US" sz="2800" u="sng" dirty="0">
                <a:latin typeface="幼圆" pitchFamily="49" charset="-122"/>
                <a:ea typeface="幼圆" pitchFamily="49" charset="-122"/>
              </a:rPr>
              <a:t>                    </a:t>
            </a:r>
            <a:r>
              <a:rPr lang="zh-CN" altLang="en-US" sz="2800" u="sng" dirty="0">
                <a:solidFill>
                  <a:srgbClr val="FFFFFF"/>
                </a:solidFill>
                <a:latin typeface="幼圆" pitchFamily="49" charset="-122"/>
                <a:ea typeface="幼圆" pitchFamily="49" charset="-122"/>
              </a:rPr>
              <a:t>，</a:t>
            </a:r>
            <a:endParaRPr lang="en-US" altLang="zh-CN" sz="2800" u="sng" dirty="0">
              <a:solidFill>
                <a:srgbClr val="FFFFFF"/>
              </a:solidFill>
              <a:latin typeface="幼圆" pitchFamily="49" charset="-122"/>
              <a:ea typeface="幼圆" pitchFamily="49" charset="-122"/>
            </a:endParaRPr>
          </a:p>
          <a:p>
            <a:pPr defTabSz="863600" eaLnBrk="0" hangingPunct="0">
              <a:lnSpc>
                <a:spcPct val="120000"/>
              </a:lnSpc>
            </a:pP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（</a:t>
            </a:r>
            <a:r>
              <a:rPr lang="en-US" altLang="zh-CN" sz="2800" dirty="0">
                <a:latin typeface="幼圆" pitchFamily="49" charset="-122"/>
                <a:ea typeface="幼圆" pitchFamily="49" charset="-122"/>
              </a:rPr>
              <a:t>3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）制作的模型与基于拍摄的</a:t>
            </a:r>
            <a:r>
              <a:rPr lang="en-US" altLang="zh-CN" sz="2800" dirty="0">
                <a:latin typeface="幼圆" pitchFamily="49" charset="-122"/>
                <a:ea typeface="幼圆" pitchFamily="49" charset="-122"/>
              </a:rPr>
              <a:t>X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射线衍射照片推算出的</a:t>
            </a:r>
            <a:r>
              <a:rPr lang="en-US" altLang="zh-CN" sz="2800" dirty="0">
                <a:latin typeface="幼圆" pitchFamily="49" charset="-122"/>
                <a:ea typeface="幼圆" pitchFamily="49" charset="-122"/>
              </a:rPr>
              <a:t>DNA</a:t>
            </a:r>
            <a:r>
              <a:rPr lang="zh-CN" altLang="en-US" sz="2800" dirty="0">
                <a:latin typeface="幼圆" pitchFamily="49" charset="-122"/>
                <a:ea typeface="幼圆" pitchFamily="49" charset="-122"/>
              </a:rPr>
              <a:t>双螺旋结构相符     </a:t>
            </a:r>
            <a:endParaRPr lang="en-US" altLang="zh-CN" sz="2800" dirty="0">
              <a:latin typeface="幼圆" pitchFamily="49" charset="-122"/>
              <a:ea typeface="幼圆" pitchFamily="49" charset="-122"/>
            </a:endParaRPr>
          </a:p>
        </p:txBody>
      </p:sp>
      <p:cxnSp>
        <p:nvCxnSpPr>
          <p:cNvPr id="32" name="直接箭头连接符 25"/>
          <p:cNvCxnSpPr>
            <a:cxnSpLocks noChangeShapeType="1"/>
          </p:cNvCxnSpPr>
          <p:nvPr/>
        </p:nvCxnSpPr>
        <p:spPr bwMode="auto">
          <a:xfrm rot="5400000">
            <a:off x="6338159" y="4468289"/>
            <a:ext cx="234592" cy="127"/>
          </a:xfrm>
          <a:prstGeom prst="line">
            <a:avLst/>
          </a:prstGeom>
          <a:noFill/>
          <a:ln w="28575" algn="ctr">
            <a:solidFill>
              <a:srgbClr val="000000"/>
            </a:solidFill>
            <a:round/>
            <a:tailEnd type="triangle" w="med" len="med"/>
          </a:ln>
        </p:spPr>
      </p:cxnSp>
      <p:cxnSp>
        <p:nvCxnSpPr>
          <p:cNvPr id="35" name="直接箭头连接符 25"/>
          <p:cNvCxnSpPr>
            <a:cxnSpLocks noChangeShapeType="1"/>
          </p:cNvCxnSpPr>
          <p:nvPr/>
        </p:nvCxnSpPr>
        <p:spPr bwMode="auto">
          <a:xfrm rot="16200000" flipH="1" flipV="1">
            <a:off x="6336349" y="5145430"/>
            <a:ext cx="214360" cy="3563"/>
          </a:xfrm>
          <a:prstGeom prst="line">
            <a:avLst/>
          </a:prstGeom>
          <a:noFill/>
          <a:ln w="28575" algn="ctr">
            <a:solidFill>
              <a:srgbClr val="000000"/>
            </a:solidFill>
            <a:round/>
            <a:tailEnd type="triangle" w="med" len="med"/>
          </a:ln>
        </p:spPr>
      </p:cxnSp>
      <p:sp>
        <p:nvSpPr>
          <p:cNvPr id="38" name="文本框 14"/>
          <p:cNvSpPr/>
          <p:nvPr/>
        </p:nvSpPr>
        <p:spPr>
          <a:xfrm>
            <a:off x="5404513" y="3698542"/>
            <a:ext cx="4367284" cy="52322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让</a:t>
            </a:r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与</a:t>
            </a:r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T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配对、</a:t>
            </a:r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G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与</a:t>
            </a:r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C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配对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39" name="文本框 18"/>
          <p:cNvSpPr/>
          <p:nvPr/>
        </p:nvSpPr>
        <p:spPr>
          <a:xfrm>
            <a:off x="3562857" y="5295047"/>
            <a:ext cx="103644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直径</a:t>
            </a:r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40" name="文本框 19"/>
          <p:cNvSpPr/>
          <p:nvPr/>
        </p:nvSpPr>
        <p:spPr>
          <a:xfrm>
            <a:off x="2248469" y="5803689"/>
            <a:ext cx="514561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A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T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G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、</a:t>
            </a:r>
            <a:r>
              <a:rPr lang="en-US" altLang="zh-CN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C</a:t>
            </a:r>
            <a:r>
              <a:rPr lang="zh-CN" altLang="en-US" sz="2800" dirty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的数量关系</a:t>
            </a:r>
            <a:endParaRPr lang="zh-CN" altLang="en-U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4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3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  <p:bldP spid="14353" grpId="0"/>
      <p:bldP spid="14354" grpId="0"/>
      <p:bldP spid="14355" grpId="0"/>
      <p:bldP spid="14356" grpId="0"/>
      <p:bldP spid="14357" grpId="0" animBg="1"/>
      <p:bldP spid="38" grpId="0" animBg="1"/>
      <p:bldP spid="39" grpId="0" animBg="1"/>
      <p:bldP spid="4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custDataLst>
              <p:tags r:id="rId1"/>
            </p:custDataLst>
          </p:nvPr>
        </p:nvGraphicFramePr>
        <p:xfrm>
          <a:off x="990116" y="1699895"/>
          <a:ext cx="10305415" cy="4232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8374" name="Text Box 2"/>
          <p:cNvSpPr/>
          <p:nvPr>
            <p:custDataLst>
              <p:tags r:id="rId7"/>
            </p:custDataLst>
          </p:nvPr>
        </p:nvSpPr>
        <p:spPr>
          <a:xfrm>
            <a:off x="0" y="955343"/>
            <a:ext cx="2724150" cy="645160"/>
          </a:xfrm>
          <a:prstGeom prst="rect">
            <a:avLst/>
          </a:prstGeom>
          <a:gradFill rotWithShape="1">
            <a:gsLst>
              <a:gs pos="0">
                <a:srgbClr val="14CD68"/>
              </a:gs>
              <a:gs pos="100000">
                <a:srgbClr val="0B6E38"/>
              </a:gs>
            </a:gsLst>
            <a:lin ang="5400000"/>
          </a:gradFill>
          <a:ln w="9525">
            <a:noFill/>
          </a:ln>
        </p:spPr>
        <p:txBody>
          <a:bodyPr wrap="square" anchor="t"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</a:pPr>
            <a:r>
              <a:rPr lang="zh-CN" altLang="en-US" sz="3600" b="1" u="none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思考•讨论</a:t>
            </a:r>
            <a:endParaRPr lang="zh-CN" altLang="en-US" sz="3600" b="1" u="none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8" name="标题 3"/>
          <p:cNvSpPr>
            <a:spLocks noGrp="1"/>
          </p:cNvSpPr>
          <p:nvPr>
            <p:custDataLst>
              <p:tags r:id="rId8"/>
            </p:custDataLst>
          </p:nvPr>
        </p:nvSpPr>
        <p:spPr>
          <a:xfrm>
            <a:off x="0" y="0"/>
            <a:ext cx="7368540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just"/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一</a:t>
            </a:r>
            <a:r>
              <a:rPr lang="en-US" altLang="zh-CN" sz="3600" b="1" spc="150" dirty="0" err="1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</a:t>
            </a:r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DNA</a:t>
            </a:r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双螺旋</a:t>
            </a:r>
            <a:r>
              <a:rPr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结构模型的构建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5"/>
          <p:cNvSpPr txBox="1"/>
          <p:nvPr/>
        </p:nvSpPr>
        <p:spPr>
          <a:xfrm>
            <a:off x="252779" y="956461"/>
            <a:ext cx="5400703" cy="50699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defTabSz="1219200">
              <a:lnSpc>
                <a:spcPct val="100000"/>
              </a:lnSpc>
              <a:spcBef>
                <a:spcPts val="0"/>
              </a:spcBef>
              <a:defRPr/>
            </a:pPr>
            <a:r>
              <a:rPr lang="zh-CN" altLang="en-US" sz="2800" b="1" kern="100" dirty="0" smtClean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延</a:t>
            </a:r>
            <a:r>
              <a:rPr lang="zh-CN" altLang="en-US" sz="2800" b="1" kern="100" dirty="0">
                <a:solidFill>
                  <a:srgbClr val="00B050"/>
                </a:solidFill>
                <a:latin typeface="Times New Roman" panose="02020603050405020304"/>
                <a:cs typeface="Times New Roman" panose="02020603050405020304"/>
              </a:rPr>
              <a:t>伸拓展  </a:t>
            </a:r>
            <a:endParaRPr lang="zh-CN" altLang="zh-CN" sz="2600" kern="100" dirty="0">
              <a:solidFill>
                <a:schemeClr val="bg1">
                  <a:lumMod val="50000"/>
                </a:schemeClr>
              </a:solidFill>
              <a:latin typeface="Times New Roman" panose="02020603050405020304"/>
              <a:cs typeface="Times New Roman" panose="02020603050405020304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98188" y="2641296"/>
            <a:ext cx="1141348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探究</a:t>
            </a:r>
            <a:r>
              <a:rPr lang="en-US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DNA</a:t>
            </a: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的两条单链之间的连接方式：</a:t>
            </a:r>
            <a:endParaRPr lang="zh-CN" altLang="zh-CN" sz="24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(2)DNA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的两条单链由</a:t>
            </a:r>
            <a:r>
              <a:rPr lang="zh-CN" altLang="en-US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位于内侧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碱基连接而成还是由</a:t>
            </a:r>
            <a:r>
              <a:rPr lang="en-US" altLang="zh-CN" sz="2400" kern="100" dirty="0" smtClean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脱氧核糖</a:t>
            </a:r>
            <a:r>
              <a:rPr lang="en-US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—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磷酸</a:t>
            </a:r>
            <a:r>
              <a:rPr lang="en-US" altLang="zh-CN" sz="2400" kern="100" dirty="0" smtClean="0"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的基本骨架连接而成？</a:t>
            </a:r>
            <a:endParaRPr lang="zh-CN" altLang="zh-CN" sz="24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4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资料一</a:t>
            </a: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嘌呤和嘧啶碱基具有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疏水</a:t>
            </a:r>
            <a:endParaRPr lang="en-US" altLang="zh-CN" sz="2400" kern="100" dirty="0" smtClean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性</a:t>
            </a: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，脱氧核糖和磷酸具有亲水性。</a:t>
            </a:r>
            <a:endParaRPr lang="zh-CN" altLang="zh-CN" sz="24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4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资料二</a:t>
            </a: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生物膜的流动镶嵌模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型</a:t>
            </a:r>
            <a:endParaRPr lang="en-US" altLang="zh-CN" sz="2400" kern="100" dirty="0" smtClean="0">
              <a:latin typeface="Times New Roman" panose="02020603050405020304" pitchFamily="18" charset="0"/>
              <a:ea typeface="方正中等线简体" panose="03000509000000000000" pitchFamily="65" charset="-122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en-US" sz="24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两条单链由位于外侧</a:t>
            </a:r>
            <a:r>
              <a:rPr lang="en-US" altLang="zh-CN" sz="2400" kern="100" dirty="0" smtClean="0">
                <a:solidFill>
                  <a:srgbClr val="FF0000"/>
                </a:solidFill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“</a:t>
            </a:r>
            <a:r>
              <a:rPr lang="zh-CN" altLang="zh-CN" sz="24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脱氧核糖</a:t>
            </a:r>
            <a:r>
              <a:rPr lang="en-US" altLang="zh-CN" sz="24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—</a:t>
            </a:r>
            <a:r>
              <a:rPr lang="zh-CN" altLang="zh-CN" sz="24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磷酸</a:t>
            </a:r>
            <a:r>
              <a:rPr lang="en-US" altLang="zh-CN" sz="2400" kern="100" dirty="0" smtClean="0">
                <a:solidFill>
                  <a:srgbClr val="FF0000"/>
                </a:solidFill>
                <a:latin typeface="宋体" panose="02010600030101010101" pitchFamily="2" charset="-122"/>
                <a:ea typeface="方正中等线简体" panose="03000509000000000000" pitchFamily="65" charset="-122"/>
                <a:cs typeface="Times New Roman" panose="02020603050405020304" pitchFamily="18" charset="0"/>
              </a:rPr>
              <a:t>”</a:t>
            </a:r>
            <a:r>
              <a:rPr lang="zh-CN" altLang="zh-CN" sz="24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的基本骨架连接而成</a:t>
            </a:r>
            <a:r>
              <a:rPr lang="zh-CN" altLang="en-US" sz="24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，碱基位于内侧。</a:t>
            </a:r>
            <a:endParaRPr lang="zh-CN" altLang="zh-CN" sz="2400" kern="100" dirty="0"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70658" name="Picture 2" descr="S-325"/>
          <p:cNvPicPr>
            <a:picLocks noChangeAspect="1" noChangeArrowheads="1"/>
          </p:cNvPicPr>
          <p:nvPr/>
        </p:nvPicPr>
        <p:blipFill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8334" y="3963731"/>
            <a:ext cx="5879392" cy="2189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矩形 6"/>
          <p:cNvSpPr/>
          <p:nvPr/>
        </p:nvSpPr>
        <p:spPr>
          <a:xfrm>
            <a:off x="293721" y="1523090"/>
            <a:ext cx="9341598" cy="11310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en-US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（</a:t>
            </a:r>
            <a:r>
              <a:rPr lang="en-US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1</a:t>
            </a:r>
            <a:r>
              <a:rPr lang="zh-CN" altLang="en-US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）从</a:t>
            </a:r>
            <a:r>
              <a:rPr lang="en-US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X</a:t>
            </a:r>
            <a:r>
              <a:rPr lang="zh-CN" altLang="en-US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射线衍射图谱看，</a:t>
            </a:r>
            <a:r>
              <a:rPr lang="en-US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DNA</a:t>
            </a:r>
            <a:r>
              <a:rPr lang="zh-CN" altLang="en-US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两条单链的中轴在两个方向呈中心对称，所以</a:t>
            </a:r>
            <a:r>
              <a:rPr lang="zh-CN" altLang="en-US" sz="2400" kern="100" dirty="0" smtClean="0">
                <a:solidFill>
                  <a:srgbClr val="FF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两条链必须反向平行。</a:t>
            </a:r>
            <a:endParaRPr lang="zh-CN" altLang="zh-CN" sz="2400" kern="100" dirty="0">
              <a:solidFill>
                <a:srgbClr val="FF000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919970" y="464024"/>
            <a:ext cx="2272030" cy="2115403"/>
          </a:xfrm>
          <a:prstGeom prst="rect">
            <a:avLst/>
          </a:prstGeom>
        </p:spPr>
      </p:pic>
      <p:sp>
        <p:nvSpPr>
          <p:cNvPr id="10" name="标题 3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0" y="0"/>
            <a:ext cx="7368540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just"/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一</a:t>
            </a:r>
            <a:r>
              <a:rPr lang="en-US" altLang="zh-CN" sz="3600" b="1" spc="150" dirty="0" err="1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</a:t>
            </a:r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DNA</a:t>
            </a:r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双螺旋</a:t>
            </a:r>
            <a:r>
              <a:rPr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结构模型的构建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436728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(3)</a:t>
            </a: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两条链中的碱基排列在内侧，是相同的碱基两两相连吗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？请</a:t>
            </a: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结合以下资料进行分析：</a:t>
            </a:r>
            <a:endParaRPr lang="zh-CN" altLang="zh-CN" sz="2400" kern="100" dirty="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4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资料三</a:t>
            </a: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</a:t>
            </a:r>
            <a:r>
              <a:rPr lang="en-US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DNA</a:t>
            </a: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螺旋的直径是固定的，均为</a:t>
            </a:r>
            <a:r>
              <a:rPr lang="en-US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2 nm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r>
              <a:rPr lang="zh-CN" altLang="zh-CN" sz="2400" b="1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资</a:t>
            </a:r>
            <a:r>
              <a:rPr lang="zh-CN" altLang="zh-CN" sz="2400" b="1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料四</a:t>
            </a: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　嘌呤和嘧啶的分子结构图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0" y="2903521"/>
            <a:ext cx="1141348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结论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400" u="sng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                                                                                      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pic>
        <p:nvPicPr>
          <p:cNvPr id="12" name="Picture 2" descr="S-327A"/>
          <p:cNvPicPr>
            <a:picLocks noChangeAspect="1" noChangeArrowheads="1"/>
          </p:cNvPicPr>
          <p:nvPr/>
        </p:nvPicPr>
        <p:blipFill rotWithShape="1">
          <a:blip r:embed="rId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417"/>
          <a:stretch>
            <a:fillRect/>
          </a:stretch>
        </p:blipFill>
        <p:spPr bwMode="auto">
          <a:xfrm>
            <a:off x="2923508" y="1601037"/>
            <a:ext cx="2577616" cy="1169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 descr="S-327B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62"/>
          <a:stretch>
            <a:fillRect/>
          </a:stretch>
        </p:blipFill>
        <p:spPr bwMode="auto">
          <a:xfrm>
            <a:off x="5661619" y="1584005"/>
            <a:ext cx="3336247" cy="1309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4618"/>
            <a:ext cx="2987429" cy="153506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4893" y="1633404"/>
            <a:ext cx="2316782" cy="1205331"/>
          </a:xfrm>
          <a:prstGeom prst="rect">
            <a:avLst/>
          </a:prstGeom>
        </p:spPr>
      </p:pic>
      <p:sp>
        <p:nvSpPr>
          <p:cNvPr id="15" name="矩形 14"/>
          <p:cNvSpPr/>
          <p:nvPr/>
        </p:nvSpPr>
        <p:spPr>
          <a:xfrm>
            <a:off x="991372" y="3003915"/>
            <a:ext cx="664797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kern="100" dirty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不是相同的碱基两两相连，应是嘌呤与嘧啶相连</a:t>
            </a:r>
            <a:endParaRPr lang="zh-CN" altLang="en-US" sz="2400" spc="-100" dirty="0">
              <a:solidFill>
                <a:srgbClr val="C0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3649779"/>
            <a:ext cx="320722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8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(4)</a:t>
            </a:r>
            <a:r>
              <a:rPr lang="zh-CN" altLang="zh-CN" sz="28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请根据查哥夫碱基数据表猜测应是哪两种碱基配对？</a:t>
            </a:r>
            <a:endParaRPr lang="zh-CN" altLang="zh-CN" sz="28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graphicFrame>
        <p:nvGraphicFramePr>
          <p:cNvPr id="10" name="表格 9"/>
          <p:cNvGraphicFramePr>
            <a:graphicFrameLocks noGrp="1"/>
          </p:cNvGraphicFramePr>
          <p:nvPr/>
        </p:nvGraphicFramePr>
        <p:xfrm>
          <a:off x="4817661" y="3712191"/>
          <a:ext cx="7072703" cy="2859204"/>
        </p:xfrm>
        <a:graphic>
          <a:graphicData uri="http://schemas.openxmlformats.org/drawingml/2006/table">
            <a:tbl>
              <a:tblPr/>
              <a:tblGrid>
                <a:gridCol w="1862229"/>
                <a:gridCol w="1246476"/>
                <a:gridCol w="1246476"/>
                <a:gridCol w="1230781"/>
                <a:gridCol w="1486741"/>
              </a:tblGrid>
              <a:tr h="476534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来源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碱基的相对含量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cPr/>
                </a:tc>
                <a:tc hMerge="1">
                  <a:tcPr/>
                </a:tc>
                <a:tc hMerge="1">
                  <a:tcPr/>
                </a:tc>
              </a:tr>
              <a:tr h="476534">
                <a:tc vMerge="1"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zh-CN" sz="2000" kern="100" dirty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腺嘌呤</a:t>
                      </a: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A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鸟嘌呤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G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胞嘧啶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C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胸腺嘧啶</a:t>
                      </a: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T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5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人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30.9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19.9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19.8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29.4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5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牛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27.9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22.7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22.1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27.3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5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酵母菌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31.3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18.7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17.1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32.9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65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zh-CN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Times New Roman" panose="02020603050405020304" pitchFamily="18" charset="0"/>
                        </a:rPr>
                        <a:t>结合分支杆菌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15.1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34.9</a:t>
                      </a:r>
                      <a:endParaRPr lang="zh-CN" sz="2000" kern="10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35.4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  <a:tabLst>
                          <a:tab pos="2070735" algn="l"/>
                        </a:tabLst>
                      </a:pPr>
                      <a:r>
                        <a:rPr lang="en-US" sz="2000" kern="100" dirty="0">
                          <a:effectLst/>
                          <a:latin typeface="Times New Roman" panose="02020603050405020304" pitchFamily="18" charset="0"/>
                          <a:ea typeface="方正中等线简体" panose="03000509000000000000" pitchFamily="65" charset="-122"/>
                          <a:cs typeface="Courier New" panose="02070309020205020404" pitchFamily="49" charset="0"/>
                        </a:rPr>
                        <a:t>14.6</a:t>
                      </a:r>
                      <a:endParaRPr lang="zh-CN" sz="2000" kern="100" dirty="0">
                        <a:effectLst/>
                        <a:latin typeface="宋体" panose="02010600030101010101" pitchFamily="2" charset="-122"/>
                        <a:ea typeface="宋体" panose="02010600030101010101" pitchFamily="2" charset="-122"/>
                        <a:cs typeface="Courier New" panose="02070309020205020404" pitchFamily="49" charset="0"/>
                      </a:endParaRPr>
                    </a:p>
                  </a:txBody>
                  <a:tcPr marL="68589" marR="685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矩形 12"/>
          <p:cNvSpPr/>
          <p:nvPr/>
        </p:nvSpPr>
        <p:spPr>
          <a:xfrm>
            <a:off x="0" y="5661760"/>
            <a:ext cx="5295331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  <a:tabLst>
                <a:tab pos="2070735" algn="l"/>
              </a:tabLst>
            </a:pPr>
            <a:r>
              <a:rPr lang="zh-CN" altLang="zh-CN" sz="2400" kern="100" dirty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结论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：</a:t>
            </a:r>
            <a:r>
              <a:rPr lang="en-US" altLang="zh-CN" sz="2400" u="sng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                                        </a:t>
            </a:r>
            <a:r>
              <a:rPr lang="zh-CN" altLang="zh-CN" sz="2400" kern="100" dirty="0" smtClean="0"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。</a:t>
            </a:r>
            <a:endParaRPr lang="zh-CN" altLang="zh-CN" sz="2400" kern="100" dirty="0"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990344" y="5605037"/>
            <a:ext cx="31774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kern="100" dirty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A</a:t>
            </a:r>
            <a:r>
              <a:rPr lang="zh-CN" altLang="zh-CN" sz="2400" kern="100" dirty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</a:t>
            </a:r>
            <a:r>
              <a:rPr lang="en-US" altLang="zh-CN" sz="2400" kern="100" dirty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T</a:t>
            </a:r>
            <a:r>
              <a:rPr lang="zh-CN" altLang="zh-CN" sz="2400" kern="100" dirty="0" smtClean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配对</a:t>
            </a:r>
            <a:r>
              <a:rPr lang="zh-CN" altLang="zh-CN" sz="2400" kern="100" dirty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，</a:t>
            </a:r>
            <a:r>
              <a:rPr lang="en-US" altLang="zh-CN" sz="2400" kern="100" dirty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G</a:t>
            </a:r>
            <a:r>
              <a:rPr lang="zh-CN" altLang="zh-CN" sz="2400" kern="100" dirty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与</a:t>
            </a:r>
            <a:r>
              <a:rPr lang="en-US" altLang="zh-CN" sz="2400" kern="100" dirty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C</a:t>
            </a:r>
            <a:r>
              <a:rPr lang="zh-CN" altLang="zh-CN" sz="2400" kern="100" dirty="0">
                <a:solidFill>
                  <a:srgbClr val="C0000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配对</a:t>
            </a:r>
            <a:endParaRPr lang="zh-CN" altLang="en-US" sz="2400" spc="-100" dirty="0">
              <a:solidFill>
                <a:srgbClr val="C00000"/>
              </a:solidFill>
            </a:endParaRPr>
          </a:p>
        </p:txBody>
      </p:sp>
      <p:sp>
        <p:nvSpPr>
          <p:cNvPr id="17" name="标题 3"/>
          <p:cNvSpPr>
            <a:spLocks noGrp="1"/>
          </p:cNvSpPr>
          <p:nvPr>
            <p:custDataLst>
              <p:tags r:id="rId5"/>
            </p:custDataLst>
          </p:nvPr>
        </p:nvSpPr>
        <p:spPr>
          <a:xfrm>
            <a:off x="0" y="0"/>
            <a:ext cx="7368540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just"/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一</a:t>
            </a:r>
            <a:r>
              <a:rPr lang="en-US" altLang="zh-CN" sz="3600" b="1" spc="150" dirty="0" err="1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</a:t>
            </a:r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DNA</a:t>
            </a:r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双螺旋</a:t>
            </a:r>
            <a:r>
              <a:rPr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结构模型的构建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42"/>
          <p:cNvGrpSpPr/>
          <p:nvPr>
            <p:custDataLst>
              <p:tags r:id="rId1"/>
            </p:custDataLst>
          </p:nvPr>
        </p:nvGrpSpPr>
        <p:grpSpPr>
          <a:xfrm>
            <a:off x="1065213" y="1078930"/>
            <a:ext cx="1511300" cy="3365500"/>
            <a:chOff x="450" y="1174"/>
            <a:chExt cx="952" cy="2120"/>
          </a:xfrm>
        </p:grpSpPr>
        <p:grpSp>
          <p:nvGrpSpPr>
            <p:cNvPr id="5" name="Group 47"/>
            <p:cNvGrpSpPr/>
            <p:nvPr>
              <p:custDataLst>
                <p:tags r:id="rId2"/>
              </p:custDataLst>
            </p:nvPr>
          </p:nvGrpSpPr>
          <p:grpSpPr>
            <a:xfrm>
              <a:off x="577" y="1212"/>
              <a:ext cx="773" cy="329"/>
              <a:chOff x="4232" y="1327"/>
              <a:chExt cx="773" cy="329"/>
            </a:xfrm>
          </p:grpSpPr>
          <p:sp>
            <p:nvSpPr>
              <p:cNvPr id="65540" name="Rectangle 6"/>
              <p:cNvSpPr/>
              <p:nvPr>
                <p:custDataLst>
                  <p:tags r:id="rId3"/>
                </p:custDataLst>
              </p:nvPr>
            </p:nvSpPr>
            <p:spPr>
              <a:xfrm>
                <a:off x="4232" y="1327"/>
                <a:ext cx="294" cy="329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algn="ctr">
                  <a:buClr>
                    <a:srgbClr val="333399"/>
                  </a:buClr>
                  <a:buSzTx/>
                </a:pPr>
                <a:r>
                  <a:rPr lang="en-US" altLang="zh-CN" sz="2800" u="none">
                    <a:latin typeface="黑体" panose="02010609060101010101" pitchFamily="49" charset="-122"/>
                    <a:ea typeface="黑体" panose="02010609060101010101" pitchFamily="49" charset="-122"/>
                  </a:rPr>
                  <a:t>A</a:t>
                </a:r>
                <a:r>
                  <a:rPr lang="en-US" altLang="zh-CN" sz="2800" u="none" baseline="-25000">
                    <a:latin typeface="黑体" panose="02010609060101010101" pitchFamily="49" charset="-122"/>
                    <a:ea typeface="黑体" panose="02010609060101010101" pitchFamily="49" charset="-122"/>
                  </a:rPr>
                  <a:t>1</a:t>
                </a:r>
                <a:endPara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  <p:sp>
            <p:nvSpPr>
              <p:cNvPr id="65541" name="Rectangle 7"/>
              <p:cNvSpPr/>
              <p:nvPr>
                <p:custDataLst>
                  <p:tags r:id="rId4"/>
                </p:custDataLst>
              </p:nvPr>
            </p:nvSpPr>
            <p:spPr>
              <a:xfrm>
                <a:off x="4695" y="1327"/>
                <a:ext cx="310" cy="26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>
                <a:spAutoFit/>
              </a:bodyPr>
              <a:lstStyle/>
              <a:p>
                <a:pPr algn="ctr">
                  <a:buClr>
                    <a:srgbClr val="333399"/>
                  </a:buClr>
                  <a:buSzTx/>
                </a:pPr>
                <a:r>
                  <a:rPr lang="en-US" altLang="zh-CN" sz="2800" u="none">
                    <a:latin typeface="黑体" panose="02010609060101010101" pitchFamily="49" charset="-122"/>
                    <a:ea typeface="黑体" panose="02010609060101010101" pitchFamily="49" charset="-122"/>
                  </a:rPr>
                  <a:t>T</a:t>
                </a:r>
                <a:r>
                  <a:rPr lang="en-US" altLang="zh-CN" sz="2800" u="none" baseline="-25000">
                    <a:latin typeface="黑体" panose="02010609060101010101" pitchFamily="49" charset="-122"/>
                    <a:ea typeface="黑体" panose="02010609060101010101" pitchFamily="49" charset="-122"/>
                  </a:rPr>
                  <a:t>2</a:t>
                </a:r>
                <a:endPara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endParaRPr>
              </a:p>
            </p:txBody>
          </p:sp>
        </p:grpSp>
        <p:cxnSp>
          <p:nvCxnSpPr>
            <p:cNvPr id="65542" name="Line 10"/>
            <p:cNvCxnSpPr/>
            <p:nvPr>
              <p:custDataLst>
                <p:tags r:id="rId5"/>
              </p:custDataLst>
            </p:nvPr>
          </p:nvCxnSpPr>
          <p:spPr>
            <a:xfrm flipH="1">
              <a:off x="450" y="1174"/>
              <a:ext cx="0" cy="212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543" name="Line 11"/>
            <p:cNvCxnSpPr/>
            <p:nvPr>
              <p:custDataLst>
                <p:tags r:id="rId6"/>
              </p:custDataLst>
            </p:nvPr>
          </p:nvCxnSpPr>
          <p:spPr>
            <a:xfrm flipH="1">
              <a:off x="450" y="1414"/>
              <a:ext cx="9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544" name="Line 12"/>
            <p:cNvCxnSpPr/>
            <p:nvPr>
              <p:custDataLst>
                <p:tags r:id="rId7"/>
              </p:custDataLst>
            </p:nvPr>
          </p:nvCxnSpPr>
          <p:spPr>
            <a:xfrm flipH="1">
              <a:off x="450" y="1997"/>
              <a:ext cx="9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545" name="Line 13"/>
            <p:cNvCxnSpPr/>
            <p:nvPr>
              <p:custDataLst>
                <p:tags r:id="rId8"/>
              </p:custDataLst>
            </p:nvPr>
          </p:nvCxnSpPr>
          <p:spPr>
            <a:xfrm flipH="1">
              <a:off x="450" y="2478"/>
              <a:ext cx="9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546" name="Line 14"/>
            <p:cNvCxnSpPr/>
            <p:nvPr>
              <p:custDataLst>
                <p:tags r:id="rId9"/>
              </p:custDataLst>
            </p:nvPr>
          </p:nvCxnSpPr>
          <p:spPr>
            <a:xfrm flipH="1">
              <a:off x="450" y="3029"/>
              <a:ext cx="90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547" name="Line 16"/>
            <p:cNvCxnSpPr/>
            <p:nvPr>
              <p:custDataLst>
                <p:tags r:id="rId10"/>
              </p:custDataLst>
            </p:nvPr>
          </p:nvCxnSpPr>
          <p:spPr>
            <a:xfrm flipH="1">
              <a:off x="1402" y="1174"/>
              <a:ext cx="0" cy="212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548" name="Line 17"/>
            <p:cNvCxnSpPr/>
            <p:nvPr>
              <p:custDataLst>
                <p:tags r:id="rId11"/>
              </p:custDataLst>
            </p:nvPr>
          </p:nvCxnSpPr>
          <p:spPr>
            <a:xfrm>
              <a:off x="1306" y="1414"/>
              <a:ext cx="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549" name="Line 18"/>
            <p:cNvCxnSpPr/>
            <p:nvPr>
              <p:custDataLst>
                <p:tags r:id="rId12"/>
              </p:custDataLst>
            </p:nvPr>
          </p:nvCxnSpPr>
          <p:spPr>
            <a:xfrm>
              <a:off x="1306" y="1997"/>
              <a:ext cx="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550" name="Line 19"/>
            <p:cNvCxnSpPr/>
            <p:nvPr>
              <p:custDataLst>
                <p:tags r:id="rId13"/>
              </p:custDataLst>
            </p:nvPr>
          </p:nvCxnSpPr>
          <p:spPr>
            <a:xfrm>
              <a:off x="1306" y="2478"/>
              <a:ext cx="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65551" name="Line 20"/>
            <p:cNvCxnSpPr/>
            <p:nvPr>
              <p:custDataLst>
                <p:tags r:id="rId14"/>
              </p:custDataLst>
            </p:nvPr>
          </p:nvCxnSpPr>
          <p:spPr>
            <a:xfrm>
              <a:off x="1306" y="3029"/>
              <a:ext cx="96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65552" name="Rectangle 21"/>
            <p:cNvSpPr/>
            <p:nvPr>
              <p:custDataLst>
                <p:tags r:id="rId15"/>
              </p:custDataLst>
            </p:nvPr>
          </p:nvSpPr>
          <p:spPr>
            <a:xfrm>
              <a:off x="560" y="1756"/>
              <a:ext cx="33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T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53" name="Rectangle 22"/>
            <p:cNvSpPr/>
            <p:nvPr>
              <p:custDataLst>
                <p:tags r:id="rId16"/>
              </p:custDataLst>
            </p:nvPr>
          </p:nvSpPr>
          <p:spPr>
            <a:xfrm>
              <a:off x="537" y="2773"/>
              <a:ext cx="35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54" name="Rectangle 23"/>
            <p:cNvSpPr/>
            <p:nvPr>
              <p:custDataLst>
                <p:tags r:id="rId17"/>
              </p:custDataLst>
            </p:nvPr>
          </p:nvSpPr>
          <p:spPr>
            <a:xfrm>
              <a:off x="568" y="2300"/>
              <a:ext cx="36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G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55" name="Rectangle 24"/>
            <p:cNvSpPr/>
            <p:nvPr>
              <p:custDataLst>
                <p:tags r:id="rId18"/>
              </p:custDataLst>
            </p:nvPr>
          </p:nvSpPr>
          <p:spPr>
            <a:xfrm>
              <a:off x="995" y="2778"/>
              <a:ext cx="36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G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56" name="Rectangle 25"/>
            <p:cNvSpPr/>
            <p:nvPr>
              <p:custDataLst>
                <p:tags r:id="rId19"/>
              </p:custDataLst>
            </p:nvPr>
          </p:nvSpPr>
          <p:spPr>
            <a:xfrm>
              <a:off x="995" y="2300"/>
              <a:ext cx="35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57" name="Rectangle 26"/>
            <p:cNvSpPr/>
            <p:nvPr>
              <p:custDataLst>
                <p:tags r:id="rId20"/>
              </p:custDataLst>
            </p:nvPr>
          </p:nvSpPr>
          <p:spPr>
            <a:xfrm>
              <a:off x="1003" y="1756"/>
              <a:ext cx="35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A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6" name="Group 54"/>
          <p:cNvGrpSpPr/>
          <p:nvPr>
            <p:custDataLst>
              <p:tags r:id="rId21"/>
            </p:custDataLst>
          </p:nvPr>
        </p:nvGrpSpPr>
        <p:grpSpPr>
          <a:xfrm>
            <a:off x="4800600" y="1508125"/>
            <a:ext cx="950912" cy="3167063"/>
            <a:chOff x="4215" y="1423"/>
            <a:chExt cx="599" cy="1995"/>
          </a:xfrm>
        </p:grpSpPr>
        <p:sp>
          <p:nvSpPr>
            <p:cNvPr id="65559" name="Text Box 41"/>
            <p:cNvSpPr/>
            <p:nvPr>
              <p:custDataLst>
                <p:tags r:id="rId22"/>
              </p:custDataLst>
            </p:nvPr>
          </p:nvSpPr>
          <p:spPr>
            <a:xfrm>
              <a:off x="4215" y="1423"/>
              <a:ext cx="59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2075" tIns="46038" rIns="92075" bIns="46038" anchor="b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A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=T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60" name="Text Box 42"/>
            <p:cNvSpPr/>
            <p:nvPr>
              <p:custDataLst>
                <p:tags r:id="rId23"/>
              </p:custDataLst>
            </p:nvPr>
          </p:nvSpPr>
          <p:spPr>
            <a:xfrm>
              <a:off x="4215" y="1832"/>
              <a:ext cx="59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2075" tIns="46038" rIns="92075" bIns="46038" anchor="b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 dirty="0">
                  <a:latin typeface="黑体" panose="02010609060101010101" pitchFamily="49" charset="-122"/>
                  <a:ea typeface="黑体" panose="02010609060101010101" pitchFamily="49" charset="-122"/>
                </a:rPr>
                <a:t>T</a:t>
              </a:r>
              <a:r>
                <a:rPr lang="en-US" altLang="zh-CN" sz="2800" u="none" baseline="-25000" dirty="0"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r>
                <a:rPr lang="en-US" altLang="zh-CN" sz="2800" u="none" dirty="0">
                  <a:latin typeface="黑体" panose="02010609060101010101" pitchFamily="49" charset="-122"/>
                  <a:ea typeface="黑体" panose="02010609060101010101" pitchFamily="49" charset="-122"/>
                </a:rPr>
                <a:t>=A</a:t>
              </a:r>
              <a:r>
                <a:rPr lang="en-US" altLang="zh-CN" sz="2800" u="none" baseline="-25000" dirty="0"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endParaRPr lang="en-US" altLang="zh-CN" sz="2800" u="none" baseline="-250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61" name="Text Box 43"/>
            <p:cNvSpPr/>
            <p:nvPr>
              <p:custDataLst>
                <p:tags r:id="rId24"/>
              </p:custDataLst>
            </p:nvPr>
          </p:nvSpPr>
          <p:spPr>
            <a:xfrm>
              <a:off x="4216" y="2285"/>
              <a:ext cx="59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2075" tIns="46038" rIns="92075" bIns="46038" anchor="b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G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=C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62" name="Text Box 44"/>
            <p:cNvSpPr/>
            <p:nvPr>
              <p:custDataLst>
                <p:tags r:id="rId25"/>
              </p:custDataLst>
            </p:nvPr>
          </p:nvSpPr>
          <p:spPr>
            <a:xfrm>
              <a:off x="4216" y="2693"/>
              <a:ext cx="598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2075" tIns="46038" rIns="92075" bIns="46038" anchor="b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=G</a:t>
              </a:r>
              <a:r>
                <a:rPr lang="en-US" altLang="zh-CN" sz="2800" u="none" baseline="-25000">
                  <a:latin typeface="黑体" panose="02010609060101010101" pitchFamily="49" charset="-122"/>
                  <a:ea typeface="黑体" panose="02010609060101010101" pitchFamily="49" charset="-122"/>
                </a:rPr>
                <a:t>2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63" name="Text Box 52"/>
            <p:cNvSpPr/>
            <p:nvPr>
              <p:custDataLst>
                <p:tags r:id="rId26"/>
              </p:custDataLst>
            </p:nvPr>
          </p:nvSpPr>
          <p:spPr>
            <a:xfrm>
              <a:off x="4449" y="3184"/>
              <a:ext cx="196" cy="23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2075" tIns="46038" rIns="92075" bIns="46038" anchor="b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grpSp>
        <p:nvGrpSpPr>
          <p:cNvPr id="7" name="Group 61"/>
          <p:cNvGrpSpPr/>
          <p:nvPr>
            <p:custDataLst>
              <p:tags r:id="rId27"/>
            </p:custDataLst>
          </p:nvPr>
        </p:nvGrpSpPr>
        <p:grpSpPr>
          <a:xfrm>
            <a:off x="7816850" y="2122488"/>
            <a:ext cx="920750" cy="1049337"/>
            <a:chOff x="3236" y="3658"/>
            <a:chExt cx="408" cy="339"/>
          </a:xfrm>
        </p:grpSpPr>
        <p:sp>
          <p:nvSpPr>
            <p:cNvPr id="65565" name="Text Box 56"/>
            <p:cNvSpPr/>
            <p:nvPr>
              <p:custDataLst>
                <p:tags r:id="rId28"/>
              </p:custDataLst>
            </p:nvPr>
          </p:nvSpPr>
          <p:spPr>
            <a:xfrm>
              <a:off x="3254" y="3658"/>
              <a:ext cx="390" cy="1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b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A=T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65566" name="Text Box 59"/>
            <p:cNvSpPr/>
            <p:nvPr>
              <p:custDataLst>
                <p:tags r:id="rId29"/>
              </p:custDataLst>
            </p:nvPr>
          </p:nvSpPr>
          <p:spPr>
            <a:xfrm>
              <a:off x="3236" y="3828"/>
              <a:ext cx="408" cy="1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lIns="92075" tIns="46038" rIns="92075" bIns="46038" anchor="b">
              <a:spAutoFit/>
            </a:bodyPr>
            <a:lstStyle/>
            <a:p>
              <a:pPr algn="ctr">
                <a:buClr>
                  <a:srgbClr val="333399"/>
                </a:buClr>
                <a:buSzTx/>
              </a:pPr>
              <a:r>
                <a:rPr lang="en-US" altLang="zh-CN" sz="2800" u="none">
                  <a:latin typeface="黑体" panose="02010609060101010101" pitchFamily="49" charset="-122"/>
                  <a:ea typeface="黑体" panose="02010609060101010101" pitchFamily="49" charset="-122"/>
                </a:rPr>
                <a:t>C=G</a:t>
              </a:r>
              <a:endParaRPr lang="en-US" altLang="zh-CN" sz="2800" u="none" baseline="-250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65568" name="箭头: 右 7"/>
          <p:cNvSpPr/>
          <p:nvPr>
            <p:custDataLst>
              <p:tags r:id="rId30"/>
            </p:custDataLst>
          </p:nvPr>
        </p:nvSpPr>
        <p:spPr>
          <a:xfrm>
            <a:off x="3082925" y="2487613"/>
            <a:ext cx="1298575" cy="388937"/>
          </a:xfrm>
          <a:prstGeom prst="rightArrow">
            <a:avLst>
              <a:gd name="adj1" fmla="val 50000"/>
              <a:gd name="adj2" fmla="val 49988"/>
            </a:avLst>
          </a:prstGeom>
          <a:solidFill>
            <a:srgbClr val="FF0000"/>
          </a:solidFill>
          <a:ln w="25400" cap="flat" cmpd="sng">
            <a:solidFill>
              <a:srgbClr val="89A4A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buSzTx/>
            </a:pPr>
            <a:endParaRPr lang="zh-CN" altLang="en-US" sz="1800" b="0" u="none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69" name="箭头: 右 7"/>
          <p:cNvSpPr/>
          <p:nvPr>
            <p:custDataLst>
              <p:tags r:id="rId31"/>
            </p:custDataLst>
          </p:nvPr>
        </p:nvSpPr>
        <p:spPr>
          <a:xfrm>
            <a:off x="6080125" y="2471738"/>
            <a:ext cx="1298575" cy="388937"/>
          </a:xfrm>
          <a:prstGeom prst="rightArrow">
            <a:avLst>
              <a:gd name="adj1" fmla="val 50000"/>
              <a:gd name="adj2" fmla="val 49988"/>
            </a:avLst>
          </a:prstGeom>
          <a:solidFill>
            <a:srgbClr val="FF0000"/>
          </a:solidFill>
          <a:ln w="25400" cap="flat" cmpd="sng">
            <a:solidFill>
              <a:srgbClr val="89A4A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buSzTx/>
            </a:pPr>
            <a:endParaRPr lang="zh-CN" altLang="en-US" sz="1800" b="0" u="none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71" name="箭头: 右 7"/>
          <p:cNvSpPr/>
          <p:nvPr>
            <p:custDataLst>
              <p:tags r:id="rId32"/>
            </p:custDataLst>
          </p:nvPr>
        </p:nvSpPr>
        <p:spPr>
          <a:xfrm>
            <a:off x="8863013" y="2454275"/>
            <a:ext cx="1296987" cy="388938"/>
          </a:xfrm>
          <a:prstGeom prst="rightArrow">
            <a:avLst>
              <a:gd name="adj1" fmla="val 50000"/>
              <a:gd name="adj2" fmla="val 49989"/>
            </a:avLst>
          </a:prstGeom>
          <a:solidFill>
            <a:srgbClr val="FF0000"/>
          </a:solidFill>
          <a:ln w="25400" cap="flat" cmpd="sng">
            <a:solidFill>
              <a:srgbClr val="89A4A7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pPr algn="ctr" eaLnBrk="0" hangingPunct="0">
              <a:spcBef>
                <a:spcPct val="0"/>
              </a:spcBef>
              <a:buClrTx/>
              <a:buSzTx/>
            </a:pPr>
            <a:endParaRPr lang="zh-CN" altLang="en-US" sz="1800" b="0" u="none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65572" name="Rectangle 5"/>
          <p:cNvSpPr/>
          <p:nvPr>
            <p:custDataLst>
              <p:tags r:id="rId33"/>
            </p:custDataLst>
          </p:nvPr>
        </p:nvSpPr>
        <p:spPr>
          <a:xfrm>
            <a:off x="1168401" y="4857750"/>
            <a:ext cx="5109569" cy="52322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>
              <a:buClr>
                <a:srgbClr val="333399"/>
              </a:buClr>
              <a:buSzTx/>
            </a:pPr>
            <a:r>
              <a:rPr lang="en-US" altLang="zh-CN" sz="2800" u="none" dirty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DNA</a:t>
            </a:r>
            <a:r>
              <a:rPr lang="zh-CN" altLang="en-US" sz="2800" u="none" dirty="0" smtClean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双</a:t>
            </a:r>
            <a:r>
              <a:rPr lang="zh-CN" altLang="en-US" sz="2800" dirty="0" smtClean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链中碱基对的种类有</a:t>
            </a:r>
            <a:r>
              <a:rPr lang="en-US" altLang="zh-CN" sz="2800" dirty="0" smtClean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4</a:t>
            </a:r>
            <a:r>
              <a:rPr lang="zh-CN" altLang="en-US" sz="2800" dirty="0" smtClean="0">
                <a:latin typeface="Times New Roman" panose="02020603050405020304" pitchFamily="18" charset="0"/>
                <a:ea typeface="楷体" panose="02010609060101010101" charset="-122"/>
                <a:cs typeface="Times New Roman" panose="02020603050405020304" pitchFamily="18" charset="0"/>
              </a:rPr>
              <a:t>种</a:t>
            </a:r>
            <a:endParaRPr lang="zh-CN" altLang="en-US" sz="2800" u="none" dirty="0">
              <a:latin typeface="Times New Roman" panose="02020603050405020304" pitchFamily="18" charset="0"/>
              <a:ea typeface="楷体" panose="02010609060101010101" charset="-122"/>
              <a:cs typeface="Times New Roman" panose="02020603050405020304" pitchFamily="18" charset="0"/>
            </a:endParaRPr>
          </a:p>
        </p:txBody>
      </p:sp>
      <p:sp>
        <p:nvSpPr>
          <p:cNvPr id="19" name="标题 3"/>
          <p:cNvSpPr>
            <a:spLocks noGrp="1"/>
          </p:cNvSpPr>
          <p:nvPr>
            <p:custDataLst>
              <p:tags r:id="rId34"/>
            </p:custDataLst>
          </p:nvPr>
        </p:nvSpPr>
        <p:spPr>
          <a:xfrm>
            <a:off x="2843432" y="706120"/>
            <a:ext cx="8240395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just"/>
            <a:r>
              <a:rPr lang="en-US" altLang="zh-CN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DNA</a:t>
            </a:r>
            <a:r>
              <a:rPr lang="zh-CN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中各种碱基之间</a:t>
            </a:r>
            <a:r>
              <a:rPr lang="zh-CN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的</a:t>
            </a:r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配对</a:t>
            </a:r>
            <a:r>
              <a:rPr lang="zh-CN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关</a:t>
            </a:r>
            <a:r>
              <a:rPr lang="zh-CN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系</a:t>
            </a:r>
            <a:endParaRPr lang="zh-CN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2" name="文本框 1"/>
          <p:cNvSpPr txBox="1"/>
          <p:nvPr>
            <p:custDataLst>
              <p:tags r:id="rId35"/>
            </p:custDataLst>
          </p:nvPr>
        </p:nvSpPr>
        <p:spPr>
          <a:xfrm>
            <a:off x="10072370" y="2369820"/>
            <a:ext cx="189420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A+G=T+C</a:t>
            </a:r>
            <a:endParaRPr lang="en-US" altLang="zh-CN" sz="280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8" name="文本框 1"/>
          <p:cNvSpPr txBox="1"/>
          <p:nvPr>
            <p:custDataLst>
              <p:tags r:id="rId36"/>
            </p:custDataLst>
          </p:nvPr>
        </p:nvSpPr>
        <p:spPr>
          <a:xfrm>
            <a:off x="6291234" y="4293917"/>
            <a:ext cx="999490" cy="20612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9525">
            <a:noFill/>
          </a:ln>
        </p:spPr>
        <p:txBody>
          <a:bodyPr wrap="none" anchor="t" anchorCtr="0">
            <a:spAutoFit/>
            <a:scene3d>
              <a:camera prst="orthographicFront"/>
              <a:lightRig rig="threePt" dir="t"/>
            </a:scene3d>
          </a:bodyPr>
          <a:lstStyle/>
          <a:p>
            <a:pPr fontAlgn="auto"/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—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T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fontAlgn="auto"/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T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—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fontAlgn="auto"/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G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—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endParaRPr lang="zh-CN" altLang="en-US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fontAlgn="auto"/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—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sym typeface="宋体" panose="02010600030101010101" pitchFamily="2" charset="-122"/>
              </a:rPr>
              <a:t>G</a:t>
            </a:r>
            <a:endParaRPr lang="en-US" altLang="zh-CN" sz="32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39" name="标题 3"/>
          <p:cNvSpPr>
            <a:spLocks noGrp="1"/>
          </p:cNvSpPr>
          <p:nvPr>
            <p:custDataLst>
              <p:tags r:id="rId37"/>
            </p:custDataLst>
          </p:nvPr>
        </p:nvSpPr>
        <p:spPr>
          <a:xfrm>
            <a:off x="0" y="0"/>
            <a:ext cx="7368540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just"/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一</a:t>
            </a:r>
            <a:r>
              <a:rPr lang="en-US" altLang="zh-CN" sz="3600" b="1" spc="150" dirty="0" err="1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</a:t>
            </a:r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DNA</a:t>
            </a:r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双螺旋</a:t>
            </a:r>
            <a:r>
              <a:rPr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结构模型的构建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 fill="hold"/>
                                        <p:tgtEl>
                                          <p:spTgt spid="65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 fill="hold"/>
                                        <p:tgtEl>
                                          <p:spTgt spid="65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 fill="hold"/>
                                        <p:tgtEl>
                                          <p:spTgt spid="65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 fill="hold"/>
                                        <p:tgtEl>
                                          <p:spTgt spid="65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2"/>
                                        </p:tgtEl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68" grpId="0" animBg="1"/>
      <p:bldP spid="65569" grpId="0" animBg="1"/>
      <p:bldP spid="65571" grpId="0" animBg="1"/>
      <p:bldP spid="65572" grpId="0" animBg="1"/>
      <p:bldP spid="2" grpId="0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图示 3"/>
          <p:cNvGraphicFramePr/>
          <p:nvPr>
            <p:custDataLst>
              <p:tags r:id="rId1"/>
            </p:custDataLst>
          </p:nvPr>
        </p:nvGraphicFramePr>
        <p:xfrm>
          <a:off x="3263703" y="703386"/>
          <a:ext cx="8707903" cy="2082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8374" name="Text Box 2"/>
          <p:cNvSpPr/>
          <p:nvPr>
            <p:custDataLst>
              <p:tags r:id="rId7"/>
            </p:custDataLst>
          </p:nvPr>
        </p:nvSpPr>
        <p:spPr>
          <a:xfrm>
            <a:off x="0" y="682388"/>
            <a:ext cx="2724150" cy="645160"/>
          </a:xfrm>
          <a:prstGeom prst="rect">
            <a:avLst/>
          </a:prstGeom>
          <a:gradFill rotWithShape="1">
            <a:gsLst>
              <a:gs pos="0">
                <a:srgbClr val="14CD68"/>
              </a:gs>
              <a:gs pos="100000">
                <a:srgbClr val="0B6E38"/>
              </a:gs>
            </a:gsLst>
            <a:lin ang="5400000"/>
          </a:gradFill>
          <a:ln w="9525">
            <a:noFill/>
          </a:ln>
        </p:spPr>
        <p:txBody>
          <a:bodyPr wrap="square" anchor="t">
            <a:spAutoFit/>
          </a:bodyPr>
          <a:lstStyle/>
          <a:p>
            <a:pPr algn="ctr" defTabSz="914400">
              <a:spcBef>
                <a:spcPct val="50000"/>
              </a:spcBef>
              <a:buClrTx/>
              <a:buSzTx/>
            </a:pPr>
            <a:r>
              <a:rPr lang="zh-CN" altLang="en-US" sz="3600" b="1" u="none" dirty="0">
                <a:solidFill>
                  <a:srgbClr val="FFC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思考•讨论</a:t>
            </a:r>
            <a:endParaRPr lang="zh-CN" altLang="en-US" sz="3600" b="1" u="none" dirty="0">
              <a:solidFill>
                <a:srgbClr val="FFC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8370" name="Text Box 12"/>
          <p:cNvSpPr/>
          <p:nvPr>
            <p:custDataLst>
              <p:tags r:id="rId8"/>
            </p:custDataLst>
          </p:nvPr>
        </p:nvSpPr>
        <p:spPr>
          <a:xfrm>
            <a:off x="255527" y="2557824"/>
            <a:ext cx="11505063" cy="596959"/>
          </a:xfrm>
          <a:prstGeom prst="rect">
            <a:avLst/>
          </a:prstGeom>
          <a:noFill/>
          <a:ln w="38100">
            <a:noFill/>
          </a:ln>
        </p:spPr>
        <p:txBody>
          <a:bodyPr wrap="square" lIns="67628" tIns="35243" rIns="67628" bIns="35243" anchor="ctr">
            <a:spAutoFit/>
          </a:bodyPr>
          <a:lstStyle/>
          <a:p>
            <a:pPr algn="just">
              <a:lnSpc>
                <a:spcPts val="4065"/>
              </a:lnSpc>
              <a:spcBef>
                <a:spcPct val="0"/>
              </a:spcBef>
              <a:buClr>
                <a:srgbClr val="333399"/>
              </a:buClr>
              <a:buSzTx/>
            </a:pPr>
            <a:r>
              <a:rPr lang="en-US" altLang="zh-CN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(1)DNA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是由</a:t>
            </a:r>
            <a:r>
              <a:rPr lang="zh-CN" altLang="en-US" sz="2800" b="1" u="none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两条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链构成的。这两条链按</a:t>
            </a:r>
            <a:r>
              <a:rPr lang="zh-CN" altLang="en-US" sz="2800" b="1" u="none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反向平行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方式盘旋成双螺旋结构。</a:t>
            </a:r>
            <a:endParaRPr lang="zh-CN" altLang="en-US" sz="2800" b="1" u="none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58371" name="Text Box 12"/>
          <p:cNvSpPr/>
          <p:nvPr>
            <p:custDataLst>
              <p:tags r:id="rId9"/>
            </p:custDataLst>
          </p:nvPr>
        </p:nvSpPr>
        <p:spPr>
          <a:xfrm>
            <a:off x="241881" y="3097011"/>
            <a:ext cx="10350311" cy="596959"/>
          </a:xfrm>
          <a:prstGeom prst="rect">
            <a:avLst/>
          </a:prstGeom>
          <a:noFill/>
          <a:ln w="38100">
            <a:noFill/>
          </a:ln>
        </p:spPr>
        <p:txBody>
          <a:bodyPr wrap="square" lIns="67628" tIns="35243" rIns="67628" bIns="35243" anchor="ctr">
            <a:spAutoFit/>
          </a:bodyPr>
          <a:lstStyle/>
          <a:p>
            <a:pPr algn="just">
              <a:lnSpc>
                <a:spcPts val="4065"/>
              </a:lnSpc>
              <a:spcBef>
                <a:spcPct val="0"/>
              </a:spcBef>
              <a:buClr>
                <a:srgbClr val="333399"/>
              </a:buClr>
              <a:buSzTx/>
            </a:pPr>
            <a:r>
              <a:rPr lang="en-US" altLang="zh-CN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(2)DNA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</a:t>
            </a:r>
            <a:r>
              <a:rPr lang="zh-CN" altLang="en-US" sz="2800" b="1" u="none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基本骨架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包括</a:t>
            </a:r>
            <a:r>
              <a:rPr lang="zh-CN" altLang="en-US" sz="2800" b="1" u="none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脱氧核糖和磷酸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，它们排列在</a:t>
            </a:r>
            <a:r>
              <a:rPr lang="en-US" altLang="zh-CN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DNA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</a:t>
            </a:r>
            <a:r>
              <a:rPr lang="zh-CN" altLang="en-US" sz="2800" b="1" u="none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外侧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2800" b="1" u="none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8372" name="Text Box 12"/>
          <p:cNvSpPr/>
          <p:nvPr>
            <p:custDataLst>
              <p:tags r:id="rId10"/>
            </p:custDataLst>
          </p:nvPr>
        </p:nvSpPr>
        <p:spPr>
          <a:xfrm>
            <a:off x="255530" y="3667171"/>
            <a:ext cx="10550977" cy="391775"/>
          </a:xfrm>
          <a:prstGeom prst="rect">
            <a:avLst/>
          </a:prstGeom>
          <a:noFill/>
          <a:ln w="38100">
            <a:noFill/>
          </a:ln>
        </p:spPr>
        <p:txBody>
          <a:bodyPr wrap="square" lIns="67628" tIns="35243" rIns="67628" bIns="35243" anchor="ctr">
            <a:spAutoFit/>
          </a:bodyPr>
          <a:lstStyle/>
          <a:p>
            <a:pPr algn="just" fontAlgn="auto">
              <a:lnSpc>
                <a:spcPts val="2500"/>
              </a:lnSpc>
              <a:spcBef>
                <a:spcPct val="0"/>
              </a:spcBef>
              <a:buClr>
                <a:srgbClr val="333399"/>
              </a:buClr>
              <a:buSzTx/>
            </a:pPr>
            <a:r>
              <a:rPr lang="en-US" altLang="zh-CN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(3)DNA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中的碱基中，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A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与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T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配对；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G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与</a:t>
            </a:r>
            <a:r>
              <a:rPr lang="en-US" altLang="zh-CN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C</a:t>
            </a:r>
            <a:r>
              <a:rPr lang="zh-CN" altLang="en-US" sz="28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+mn-ea"/>
              </a:rPr>
              <a:t>配对，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它们位于</a:t>
            </a:r>
            <a:r>
              <a:rPr lang="en-US" altLang="zh-CN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DNA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</a:t>
            </a:r>
            <a:r>
              <a:rPr lang="zh-CN" altLang="en-US" sz="2800" b="1" u="none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内侧</a:t>
            </a:r>
            <a:r>
              <a:rPr lang="zh-CN" altLang="en-US" sz="2800" b="1" u="none" dirty="0">
                <a:solidFill>
                  <a:schemeClr val="tx1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 sz="2800" b="1" u="none" dirty="0">
              <a:solidFill>
                <a:schemeClr val="tx1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7" name="标题 3"/>
          <p:cNvSpPr>
            <a:spLocks noGrp="1"/>
          </p:cNvSpPr>
          <p:nvPr>
            <p:custDataLst>
              <p:tags r:id="rId11"/>
            </p:custDataLst>
          </p:nvPr>
        </p:nvSpPr>
        <p:spPr>
          <a:xfrm>
            <a:off x="0" y="0"/>
            <a:ext cx="7368540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just"/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一</a:t>
            </a:r>
            <a:r>
              <a:rPr lang="en-US" altLang="zh-CN" sz="3600" b="1" spc="150" dirty="0" err="1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</a:t>
            </a:r>
            <a:r>
              <a:rPr lang="en-US" altLang="zh-CN"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DNA</a:t>
            </a:r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双螺旋</a:t>
            </a:r>
            <a:r>
              <a:rPr sz="3600" b="1" spc="150" dirty="0" err="1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结构模型的构建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8" name="Text Box 12"/>
          <p:cNvSpPr/>
          <p:nvPr>
            <p:custDataLst>
              <p:tags r:id="rId12"/>
            </p:custDataLst>
          </p:nvPr>
        </p:nvSpPr>
        <p:spPr>
          <a:xfrm>
            <a:off x="211015" y="4101503"/>
            <a:ext cx="12192000" cy="932949"/>
          </a:xfrm>
          <a:prstGeom prst="rect">
            <a:avLst/>
          </a:prstGeom>
          <a:noFill/>
          <a:ln w="38100">
            <a:noFill/>
          </a:ln>
        </p:spPr>
        <p:txBody>
          <a:bodyPr wrap="square" lIns="67628" tIns="35243" rIns="67628" bIns="35243" anchor="ctr">
            <a:spAutoFit/>
          </a:bodyPr>
          <a:lstStyle/>
          <a:p>
            <a:pPr algn="just">
              <a:spcBef>
                <a:spcPts val="50"/>
              </a:spcBef>
              <a:buClr>
                <a:srgbClr val="333399"/>
              </a:buClr>
            </a:pPr>
            <a:r>
              <a:rPr lang="zh-CN" altLang="en-US" sz="2800" b="1" dirty="0" smtClean="0">
                <a:solidFill>
                  <a:schemeClr val="accent6">
                    <a:lumMod val="10000"/>
                  </a:schemeClr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2、沃森和克里克默契配合，揭示了DNA的双螺旋结构，是科学家合作研究的典范，在科学界传为佳话。他们的这种工作方式给予你哪些启示？</a:t>
            </a:r>
            <a:endParaRPr lang="zh-CN" altLang="en-US" sz="2800" b="1" dirty="0" smtClean="0">
              <a:solidFill>
                <a:schemeClr val="accent6">
                  <a:lumMod val="10000"/>
                </a:schemeClr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9" name="Text Box 12"/>
          <p:cNvSpPr/>
          <p:nvPr>
            <p:custDataLst>
              <p:tags r:id="rId13"/>
            </p:custDataLst>
          </p:nvPr>
        </p:nvSpPr>
        <p:spPr>
          <a:xfrm>
            <a:off x="250872" y="5037629"/>
            <a:ext cx="11941127" cy="1820371"/>
          </a:xfrm>
          <a:prstGeom prst="rect">
            <a:avLst/>
          </a:prstGeom>
          <a:noFill/>
          <a:ln w="38100">
            <a:noFill/>
          </a:ln>
        </p:spPr>
        <p:txBody>
          <a:bodyPr wrap="square" lIns="67628" tIns="35243" rIns="67628" bIns="35243" anchor="ctr">
            <a:spAutoFit/>
          </a:bodyPr>
          <a:lstStyle/>
          <a:p>
            <a:pPr algn="just">
              <a:spcBef>
                <a:spcPts val="50"/>
              </a:spcBef>
              <a:buClr>
                <a:srgbClr val="333399"/>
              </a:buClr>
              <a:buSzTx/>
            </a:pPr>
            <a:r>
              <a:rPr lang="zh-CN" altLang="zh-CN" sz="2800" b="1" dirty="0" smtClean="0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★要善于利用他人的研究成果和经验；</a:t>
            </a:r>
            <a:endParaRPr lang="zh-CN" altLang="zh-CN" sz="2800" b="1" dirty="0" smtClean="0">
              <a:solidFill>
                <a:schemeClr val="accent5">
                  <a:lumMod val="7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just">
              <a:spcBef>
                <a:spcPts val="50"/>
              </a:spcBef>
              <a:buClr>
                <a:srgbClr val="333399"/>
              </a:buClr>
              <a:buSzTx/>
            </a:pPr>
            <a:r>
              <a:rPr lang="zh-CN" altLang="zh-CN" sz="2800" b="1" dirty="0" smtClean="0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★要善于与他人交流、合作，闪光的思想是在交流与碰撞中获得的；</a:t>
            </a:r>
            <a:endParaRPr lang="zh-CN" altLang="zh-CN" sz="2800" b="1" dirty="0" smtClean="0">
              <a:solidFill>
                <a:schemeClr val="accent5">
                  <a:lumMod val="7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just">
              <a:spcBef>
                <a:spcPts val="50"/>
              </a:spcBef>
              <a:buClr>
                <a:srgbClr val="333399"/>
              </a:buClr>
              <a:buSzTx/>
            </a:pPr>
            <a:r>
              <a:rPr lang="zh-CN" altLang="zh-CN" sz="2800" b="1" dirty="0" smtClean="0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★研究小组成员在知识背景上最好是互补的，对所从事的研究要有兴趣和激情等</a:t>
            </a:r>
            <a:r>
              <a:rPr lang="zh-CN" altLang="en-US" sz="2800" b="1" dirty="0" smtClean="0">
                <a:solidFill>
                  <a:schemeClr val="accent5">
                    <a:lumMod val="75000"/>
                  </a:schemeClr>
                </a:solidFill>
                <a:latin typeface="楷体" panose="02010609060101010101" charset="-122"/>
                <a:ea typeface="楷体" panose="02010609060101010101" charset="-122"/>
              </a:rPr>
              <a:t>。</a:t>
            </a:r>
            <a:endParaRPr lang="zh-CN" altLang="en-US" sz="2800" b="1" dirty="0">
              <a:solidFill>
                <a:schemeClr val="accent5">
                  <a:lumMod val="75000"/>
                </a:schemeClr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0" grpId="0"/>
      <p:bldP spid="58371" grpId="0"/>
      <p:bldP spid="58372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Box 6"/>
          <p:cNvSpPr txBox="1">
            <a:spLocks noChangeArrowheads="1"/>
          </p:cNvSpPr>
          <p:nvPr/>
        </p:nvSpPr>
        <p:spPr bwMode="auto">
          <a:xfrm>
            <a:off x="681998" y="751395"/>
            <a:ext cx="5647550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240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kumimoji="1" lang="en-US" altLang="zh-CN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.</a:t>
            </a:r>
            <a:r>
              <a:rPr kumimoji="1" lang="zh-CN" altLang="en-US" sz="2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  <a:t> 结构模型</a:t>
            </a:r>
            <a:endParaRPr kumimoji="0" lang="zh-CN" altLang="en-US" sz="2400" b="1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6975371" y="3150680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  <a:buChar char="¨"/>
              <a:defRPr kumimoji="1"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kumimoji="1"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Verdan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 cstate="print"/>
          <a:stretch>
            <a:fillRect/>
          </a:stretch>
        </p:blipFill>
        <p:spPr>
          <a:xfrm>
            <a:off x="232012" y="1583141"/>
            <a:ext cx="1983857" cy="4625800"/>
          </a:xfrm>
          <a:prstGeom prst="rect">
            <a:avLst/>
          </a:prstGeom>
        </p:spPr>
      </p:pic>
      <p:sp>
        <p:nvSpPr>
          <p:cNvPr id="12" name="Rectangle 3202"/>
          <p:cNvSpPr/>
          <p:nvPr/>
        </p:nvSpPr>
        <p:spPr>
          <a:xfrm>
            <a:off x="164430" y="6359066"/>
            <a:ext cx="2793441" cy="32786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kern="100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DNA</a:t>
            </a:r>
            <a:r>
              <a:rPr lang="en-US" sz="2000" kern="100" spc="-45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CN" sz="2000" kern="100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双螺旋结构示意图</a:t>
            </a:r>
            <a:endParaRPr lang="zh-CN" sz="2000" kern="1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Rectangle 3205"/>
          <p:cNvSpPr/>
          <p:nvPr/>
        </p:nvSpPr>
        <p:spPr>
          <a:xfrm>
            <a:off x="2866028" y="5903272"/>
            <a:ext cx="5595583" cy="38583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000" kern="100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DNA</a:t>
            </a:r>
            <a:r>
              <a:rPr lang="en-US" sz="2000" kern="100" spc="-45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zh-CN" sz="2000" kern="100" dirty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分子平面结构示意</a:t>
            </a:r>
            <a:r>
              <a:rPr lang="zh-CN" sz="2000" kern="100" dirty="0" smtClean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图</a:t>
            </a:r>
            <a:r>
              <a:rPr lang="zh-CN" altLang="en-US" sz="2000" kern="100" dirty="0" smtClean="0">
                <a:solidFill>
                  <a:srgbClr val="181717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  </a:t>
            </a:r>
            <a:r>
              <a:rPr lang="en-US" altLang="zh-CN" sz="2000" kern="100" dirty="0" smtClean="0">
                <a:solidFill>
                  <a:srgbClr val="181717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1</a:t>
            </a:r>
            <a:r>
              <a:rPr lang="zh-CN" altLang="en-US" sz="2000" kern="100" dirty="0" smtClean="0">
                <a:solidFill>
                  <a:srgbClr val="181717"/>
                </a:solidFill>
                <a:effectLst/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条脱氧核苷酸链</a:t>
            </a:r>
            <a:endParaRPr lang="zh-CN" sz="2000" kern="1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Picture 320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471866" y="1405719"/>
            <a:ext cx="2605101" cy="4388271"/>
          </a:xfrm>
          <a:prstGeom prst="rect">
            <a:avLst/>
          </a:prstGeom>
        </p:spPr>
      </p:pic>
      <p:sp>
        <p:nvSpPr>
          <p:cNvPr id="16" name="标题 3"/>
          <p:cNvSpPr>
            <a:spLocks noGrp="1"/>
          </p:cNvSpPr>
          <p:nvPr>
            <p:custDataLst>
              <p:tags r:id="rId3"/>
            </p:custDataLst>
          </p:nvPr>
        </p:nvSpPr>
        <p:spPr>
          <a:xfrm>
            <a:off x="0" y="0"/>
            <a:ext cx="3829742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l"/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二</a:t>
            </a:r>
            <a:r>
              <a:rPr lang="en-US" altLang="zh-CN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、DNA</a:t>
            </a:r>
            <a:r>
              <a:rPr lang="zh-CN" altLang="en-US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的结构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45" name="Rectangle 3205"/>
          <p:cNvSpPr/>
          <p:nvPr/>
        </p:nvSpPr>
        <p:spPr>
          <a:xfrm>
            <a:off x="8161362" y="6219445"/>
            <a:ext cx="3807726" cy="385835"/>
          </a:xfrm>
          <a:prstGeom prst="rect">
            <a:avLst/>
          </a:prstGeom>
          <a:ln>
            <a:noFill/>
          </a:ln>
        </p:spPr>
        <p:txBody>
          <a:bodyPr vert="horz" lIns="0" tIns="0" rIns="0" bIns="0" rtlCol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zh-CN" altLang="en-US" sz="2000" kern="100" dirty="0" smtClean="0">
                <a:solidFill>
                  <a:srgbClr val="181717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基本组成单位：</a:t>
            </a:r>
            <a:r>
              <a:rPr lang="en-US" altLang="zh-CN" sz="2000" kern="100" dirty="0" smtClean="0">
                <a:solidFill>
                  <a:srgbClr val="181717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4</a:t>
            </a:r>
            <a:r>
              <a:rPr lang="zh-CN" altLang="en-US" sz="2000" kern="100" dirty="0" smtClean="0">
                <a:solidFill>
                  <a:srgbClr val="181717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种脱氧核苷酸</a:t>
            </a:r>
            <a:endParaRPr lang="zh-CN" sz="2000" kern="1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226" name="组合 225"/>
          <p:cNvGrpSpPr/>
          <p:nvPr>
            <p:custDataLst>
              <p:tags r:id="rId4"/>
            </p:custDataLst>
          </p:nvPr>
        </p:nvGrpSpPr>
        <p:grpSpPr>
          <a:xfrm>
            <a:off x="6295179" y="1877895"/>
            <a:ext cx="2302911" cy="1495107"/>
            <a:chOff x="10995" y="4017"/>
            <a:chExt cx="3755" cy="2354"/>
          </a:xfrm>
        </p:grpSpPr>
        <p:sp>
          <p:nvSpPr>
            <p:cNvPr id="227" name="文本框 12400"/>
            <p:cNvSpPr/>
            <p:nvPr>
              <p:custDataLst>
                <p:tags r:id="rId5"/>
              </p:custDataLst>
            </p:nvPr>
          </p:nvSpPr>
          <p:spPr>
            <a:xfrm>
              <a:off x="11824" y="4338"/>
              <a:ext cx="70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rgbClr val="FF0000"/>
                  </a:solidFill>
                </a:rPr>
                <a:t>5'</a:t>
              </a:r>
              <a:endParaRPr lang="en-US" altLang="zh-CN" sz="2800" b="1">
                <a:solidFill>
                  <a:srgbClr val="FF0000"/>
                </a:solidFill>
              </a:endParaRPr>
            </a:p>
          </p:txBody>
        </p:sp>
        <p:grpSp>
          <p:nvGrpSpPr>
            <p:cNvPr id="228" name="组合 13"/>
            <p:cNvGrpSpPr/>
            <p:nvPr>
              <p:custDataLst>
                <p:tags r:id="rId6"/>
              </p:custDataLst>
            </p:nvPr>
          </p:nvGrpSpPr>
          <p:grpSpPr>
            <a:xfrm>
              <a:off x="10995" y="4017"/>
              <a:ext cx="3755" cy="2354"/>
              <a:chOff x="10995" y="4017"/>
              <a:chExt cx="3755" cy="2354"/>
            </a:xfrm>
          </p:grpSpPr>
          <p:grpSp>
            <p:nvGrpSpPr>
              <p:cNvPr id="229" name="组合 12289"/>
              <p:cNvGrpSpPr/>
              <p:nvPr>
                <p:custDataLst>
                  <p:tags r:id="rId7"/>
                </p:custDataLst>
              </p:nvPr>
            </p:nvGrpSpPr>
            <p:grpSpPr>
              <a:xfrm>
                <a:off x="10995" y="4017"/>
                <a:ext cx="3755" cy="1706"/>
                <a:chOff x="12" y="181"/>
                <a:chExt cx="1142" cy="682"/>
              </a:xfrm>
            </p:grpSpPr>
            <p:grpSp>
              <p:nvGrpSpPr>
                <p:cNvPr id="231" name="组合 12290"/>
                <p:cNvGrpSpPr/>
                <p:nvPr>
                  <p:custDataLst>
                    <p:tags r:id="rId8"/>
                  </p:custDataLst>
                </p:nvPr>
              </p:nvGrpSpPr>
              <p:grpSpPr>
                <a:xfrm>
                  <a:off x="664" y="225"/>
                  <a:ext cx="490" cy="227"/>
                  <a:chOff x="69" y="0"/>
                  <a:chExt cx="458" cy="227"/>
                </a:xfrm>
              </p:grpSpPr>
              <p:sp>
                <p:nvSpPr>
                  <p:cNvPr id="238" name="Rectangle 6"/>
                  <p:cNvSpPr/>
                  <p:nvPr>
                    <p:custDataLst>
                      <p:tags r:id="rId9"/>
                    </p:custDataLst>
                  </p:nvPr>
                </p:nvSpPr>
                <p:spPr>
                  <a:xfrm>
                    <a:off x="69" y="0"/>
                    <a:ext cx="272" cy="227"/>
                  </a:xfrm>
                  <a:prstGeom prst="rect">
                    <a:avLst/>
                  </a:prstGeom>
                  <a:solidFill>
                    <a:srgbClr val="8AE28A"/>
                  </a:solidFill>
                  <a:ln w="9525" cap="flat" cmpd="sng">
                    <a:solidFill>
                      <a:srgbClr val="8AE28A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 anchorCtr="0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39" name="Oval 7"/>
                  <p:cNvSpPr/>
                  <p:nvPr>
                    <p:custDataLst>
                      <p:tags r:id="rId10"/>
                    </p:custDataLst>
                  </p:nvPr>
                </p:nvSpPr>
                <p:spPr>
                  <a:xfrm>
                    <a:off x="300" y="0"/>
                    <a:ext cx="227" cy="227"/>
                  </a:xfrm>
                  <a:prstGeom prst="ellipse">
                    <a:avLst/>
                  </a:prstGeom>
                  <a:solidFill>
                    <a:schemeClr val="bg1"/>
                  </a:solidFill>
                  <a:ln w="9525" cap="flat" cmpd="sng">
                    <a:solidFill>
                      <a:schemeClr val="bg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 anchorCtr="0"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232" name="Text Box 8"/>
                <p:cNvSpPr/>
                <p:nvPr>
                  <p:custDataLst>
                    <p:tags r:id="rId11"/>
                  </p:custDataLst>
                </p:nvPr>
              </p:nvSpPr>
              <p:spPr>
                <a:xfrm>
                  <a:off x="706" y="181"/>
                  <a:ext cx="260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square" anchor="t" anchorCtr="0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solidFill>
                        <a:srgbClr val="CC0000"/>
                      </a:solidFill>
                      <a:latin typeface="Verdana" panose="020B0604030504040204" pitchFamily="34" charset="0"/>
                    </a:rPr>
                    <a:t>C</a:t>
                  </a:r>
                  <a:endParaRPr lang="en-US" altLang="zh-CN" sz="2800">
                    <a:solidFill>
                      <a:srgbClr val="CC0000"/>
                    </a:solidFill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233" name="Oval 9"/>
                <p:cNvSpPr/>
                <p:nvPr>
                  <p:custDataLst>
                    <p:tags r:id="rId12"/>
                  </p:custDataLst>
                </p:nvPr>
              </p:nvSpPr>
              <p:spPr>
                <a:xfrm rot="600000">
                  <a:off x="12" y="213"/>
                  <a:ext cx="174" cy="172"/>
                </a:xfrm>
                <a:prstGeom prst="ellipse">
                  <a:avLst/>
                </a:prstGeom>
                <a:solidFill>
                  <a:srgbClr val="6699FF"/>
                </a:solidFill>
                <a:ln w="9525" cap="flat" cmpd="sng">
                  <a:solidFill>
                    <a:srgbClr val="6699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endParaRPr lang="zh-CN" altLang="en-US"/>
                </a:p>
              </p:txBody>
            </p:sp>
            <p:sp>
              <p:nvSpPr>
                <p:cNvPr id="234" name="AutoShape 10"/>
                <p:cNvSpPr/>
                <p:nvPr>
                  <p:custDataLst>
                    <p:tags r:id="rId13"/>
                  </p:custDataLst>
                </p:nvPr>
              </p:nvSpPr>
              <p:spPr>
                <a:xfrm rot="600000">
                  <a:off x="320" y="606"/>
                  <a:ext cx="294" cy="257"/>
                </a:xfrm>
                <a:prstGeom prst="pentagon">
                  <a:avLst/>
                </a:prstGeom>
                <a:solidFill>
                  <a:srgbClr val="6699FF"/>
                </a:solidFill>
                <a:ln w="9525" cap="flat" cmpd="sng">
                  <a:solidFill>
                    <a:srgbClr val="6699FF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endParaRPr lang="zh-CN" altLang="en-US"/>
                </a:p>
              </p:txBody>
            </p:sp>
            <p:cxnSp>
              <p:nvCxnSpPr>
                <p:cNvPr id="235" name="Line 12"/>
                <p:cNvCxnSpPr/>
                <p:nvPr>
                  <p:custDataLst>
                    <p:tags r:id="rId14"/>
                  </p:custDataLst>
                </p:nvPr>
              </p:nvCxnSpPr>
              <p:spPr>
                <a:xfrm rot="600000">
                  <a:off x="136" y="406"/>
                  <a:ext cx="180" cy="88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6" name="Line 13"/>
                <p:cNvCxnSpPr/>
                <p:nvPr>
                  <p:custDataLst>
                    <p:tags r:id="rId15"/>
                  </p:custDataLst>
                </p:nvPr>
              </p:nvCxnSpPr>
              <p:spPr>
                <a:xfrm flipH="1">
                  <a:off x="615" y="441"/>
                  <a:ext cx="70" cy="299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37" name="Line 14"/>
                <p:cNvCxnSpPr>
                  <a:endCxn id="234" idx="1"/>
                </p:cNvCxnSpPr>
                <p:nvPr>
                  <p:custDataLst>
                    <p:tags r:id="rId16"/>
                  </p:custDataLst>
                </p:nvPr>
              </p:nvCxnSpPr>
              <p:spPr>
                <a:xfrm>
                  <a:off x="310" y="502"/>
                  <a:ext cx="16" cy="169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230" name="文本框 12401"/>
              <p:cNvSpPr/>
              <p:nvPr>
                <p:custDataLst>
                  <p:tags r:id="rId17"/>
                </p:custDataLst>
              </p:nvPr>
            </p:nvSpPr>
            <p:spPr>
              <a:xfrm>
                <a:off x="11883" y="5549"/>
                <a:ext cx="703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pPr algn="ctr"/>
                <a:r>
                  <a:rPr lang="en-US" altLang="zh-CN" sz="2800" b="1">
                    <a:solidFill>
                      <a:srgbClr val="FF0000"/>
                    </a:solidFill>
                  </a:rPr>
                  <a:t>3'</a:t>
                </a:r>
                <a:endParaRPr lang="en-US" altLang="zh-CN" sz="2800" b="1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240" name="组合 239"/>
          <p:cNvGrpSpPr/>
          <p:nvPr>
            <p:custDataLst>
              <p:tags r:id="rId18"/>
            </p:custDataLst>
          </p:nvPr>
        </p:nvGrpSpPr>
        <p:grpSpPr>
          <a:xfrm>
            <a:off x="6270129" y="3233620"/>
            <a:ext cx="2020738" cy="1518602"/>
            <a:chOff x="10956" y="6152"/>
            <a:chExt cx="3295" cy="2391"/>
          </a:xfrm>
        </p:grpSpPr>
        <p:sp>
          <p:nvSpPr>
            <p:cNvPr id="241" name="文本框 12402"/>
            <p:cNvSpPr/>
            <p:nvPr>
              <p:custDataLst>
                <p:tags r:id="rId19"/>
              </p:custDataLst>
            </p:nvPr>
          </p:nvSpPr>
          <p:spPr>
            <a:xfrm>
              <a:off x="11957" y="6504"/>
              <a:ext cx="703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lstStyle/>
            <a:p>
              <a:pPr algn="ctr"/>
              <a:r>
                <a:rPr lang="en-US" altLang="zh-CN" sz="2800" b="1">
                  <a:solidFill>
                    <a:srgbClr val="FF0000"/>
                  </a:solidFill>
                </a:rPr>
                <a:t>5'</a:t>
              </a:r>
              <a:endParaRPr lang="en-US" altLang="zh-CN" sz="2800" b="1">
                <a:solidFill>
                  <a:srgbClr val="FF0000"/>
                </a:solidFill>
              </a:endParaRPr>
            </a:p>
          </p:txBody>
        </p:sp>
        <p:grpSp>
          <p:nvGrpSpPr>
            <p:cNvPr id="242" name="组合 14"/>
            <p:cNvGrpSpPr/>
            <p:nvPr>
              <p:custDataLst>
                <p:tags r:id="rId20"/>
              </p:custDataLst>
            </p:nvPr>
          </p:nvGrpSpPr>
          <p:grpSpPr>
            <a:xfrm>
              <a:off x="10956" y="6153"/>
              <a:ext cx="3297" cy="2390"/>
              <a:chOff x="10956" y="6153"/>
              <a:chExt cx="3297" cy="2390"/>
            </a:xfrm>
          </p:grpSpPr>
          <p:grpSp>
            <p:nvGrpSpPr>
              <p:cNvPr id="243" name="组合 12300"/>
              <p:cNvGrpSpPr/>
              <p:nvPr>
                <p:custDataLst>
                  <p:tags r:id="rId21"/>
                </p:custDataLst>
              </p:nvPr>
            </p:nvGrpSpPr>
            <p:grpSpPr>
              <a:xfrm>
                <a:off x="10956" y="6153"/>
                <a:ext cx="3297" cy="1750"/>
                <a:chOff x="0" y="210"/>
                <a:chExt cx="1003" cy="700"/>
              </a:xfrm>
            </p:grpSpPr>
            <p:grpSp>
              <p:nvGrpSpPr>
                <p:cNvPr id="245" name="组合 12301"/>
                <p:cNvGrpSpPr/>
                <p:nvPr>
                  <p:custDataLst>
                    <p:tags r:id="rId22"/>
                  </p:custDataLst>
                </p:nvPr>
              </p:nvGrpSpPr>
              <p:grpSpPr>
                <a:xfrm rot="-10800000">
                  <a:off x="588" y="242"/>
                  <a:ext cx="415" cy="318"/>
                  <a:chOff x="175" y="-16"/>
                  <a:chExt cx="411" cy="318"/>
                </a:xfrm>
              </p:grpSpPr>
              <p:sp>
                <p:nvSpPr>
                  <p:cNvPr id="252" name="Rectangle 17"/>
                  <p:cNvSpPr/>
                  <p:nvPr>
                    <p:custDataLst>
                      <p:tags r:id="rId23"/>
                    </p:custDataLst>
                  </p:nvPr>
                </p:nvSpPr>
                <p:spPr>
                  <a:xfrm rot="10800000">
                    <a:off x="244" y="54"/>
                    <a:ext cx="342" cy="227"/>
                  </a:xfrm>
                  <a:prstGeom prst="rect">
                    <a:avLst/>
                  </a:prstGeom>
                  <a:solidFill>
                    <a:srgbClr val="FFC285"/>
                  </a:solidFill>
                  <a:ln w="9525" cap="flat" cmpd="sng">
                    <a:solidFill>
                      <a:srgbClr val="FFC285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 anchorCtr="0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53" name="AutoShape 18"/>
                  <p:cNvSpPr/>
                  <p:nvPr>
                    <p:custDataLst>
                      <p:tags r:id="rId24"/>
                    </p:custDataLst>
                  </p:nvPr>
                </p:nvSpPr>
                <p:spPr>
                  <a:xfrm rot="5400000">
                    <a:off x="97" y="62"/>
                    <a:ext cx="318" cy="161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chemeClr val="bg1"/>
                  </a:solidFill>
                  <a:ln w="9525" cap="flat" cmpd="sng">
                    <a:solidFill>
                      <a:schemeClr val="bg1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vert="eaVert" wrap="none" anchor="ctr" anchorCtr="0"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246" name="Text Box 19"/>
                <p:cNvSpPr/>
                <p:nvPr>
                  <p:custDataLst>
                    <p:tags r:id="rId25"/>
                  </p:custDataLst>
                </p:nvPr>
              </p:nvSpPr>
              <p:spPr>
                <a:xfrm>
                  <a:off x="639" y="210"/>
                  <a:ext cx="272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solidFill>
                        <a:srgbClr val="CC0000"/>
                      </a:solidFill>
                      <a:latin typeface="Verdana" panose="020B0604030504040204" pitchFamily="34" charset="0"/>
                    </a:rPr>
                    <a:t>T</a:t>
                  </a:r>
                  <a:endParaRPr lang="en-US" altLang="zh-CN" sz="2800">
                    <a:solidFill>
                      <a:srgbClr val="CC0000"/>
                    </a:solidFill>
                    <a:latin typeface="Verdana" panose="020B0604030504040204" pitchFamily="34" charset="0"/>
                  </a:endParaRPr>
                </a:p>
              </p:txBody>
            </p:sp>
            <p:sp>
              <p:nvSpPr>
                <p:cNvPr id="247" name="Oval 20"/>
                <p:cNvSpPr/>
                <p:nvPr>
                  <p:custDataLst>
                    <p:tags r:id="rId26"/>
                  </p:custDataLst>
                </p:nvPr>
              </p:nvSpPr>
              <p:spPr>
                <a:xfrm rot="600000">
                  <a:off x="0" y="276"/>
                  <a:ext cx="174" cy="172"/>
                </a:xfrm>
                <a:prstGeom prst="ellipse">
                  <a:avLst/>
                </a:prstGeom>
                <a:solidFill>
                  <a:srgbClr val="6699FF"/>
                </a:solidFill>
                <a:ln w="9525" cap="flat" cmpd="sng">
                  <a:solidFill>
                    <a:srgbClr val="6699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endParaRPr lang="zh-CN" altLang="en-US"/>
                </a:p>
              </p:txBody>
            </p:sp>
            <p:sp>
              <p:nvSpPr>
                <p:cNvPr id="248" name="AutoShape 21"/>
                <p:cNvSpPr/>
                <p:nvPr>
                  <p:custDataLst>
                    <p:tags r:id="rId27"/>
                  </p:custDataLst>
                </p:nvPr>
              </p:nvSpPr>
              <p:spPr>
                <a:xfrm rot="600000">
                  <a:off x="320" y="653"/>
                  <a:ext cx="294" cy="257"/>
                </a:xfrm>
                <a:prstGeom prst="pentagon">
                  <a:avLst/>
                </a:prstGeom>
                <a:solidFill>
                  <a:srgbClr val="6699FF"/>
                </a:solidFill>
                <a:ln w="9525" cap="flat" cmpd="sng">
                  <a:solidFill>
                    <a:srgbClr val="6699FF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endParaRPr lang="zh-CN" altLang="en-US"/>
                </a:p>
              </p:txBody>
            </p:sp>
            <p:cxnSp>
              <p:nvCxnSpPr>
                <p:cNvPr id="249" name="Line 23"/>
                <p:cNvCxnSpPr/>
                <p:nvPr>
                  <p:custDataLst>
                    <p:tags r:id="rId28"/>
                  </p:custDataLst>
                </p:nvPr>
              </p:nvCxnSpPr>
              <p:spPr>
                <a:xfrm rot="600000">
                  <a:off x="136" y="453"/>
                  <a:ext cx="180" cy="88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50" name="Line 24"/>
                <p:cNvCxnSpPr/>
                <p:nvPr>
                  <p:custDataLst>
                    <p:tags r:id="rId29"/>
                  </p:custDataLst>
                </p:nvPr>
              </p:nvCxnSpPr>
              <p:spPr>
                <a:xfrm flipH="1">
                  <a:off x="615" y="501"/>
                  <a:ext cx="17" cy="286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51" name="Line 25"/>
                <p:cNvCxnSpPr>
                  <a:endCxn id="248" idx="1"/>
                </p:cNvCxnSpPr>
                <p:nvPr>
                  <p:custDataLst>
                    <p:tags r:id="rId30"/>
                  </p:custDataLst>
                </p:nvPr>
              </p:nvCxnSpPr>
              <p:spPr>
                <a:xfrm>
                  <a:off x="316" y="562"/>
                  <a:ext cx="10" cy="156"/>
                </a:xfrm>
                <a:prstGeom prst="line">
                  <a:avLst/>
                </a:prstGeom>
                <a:ln w="3492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244" name="文本框 12403"/>
              <p:cNvSpPr/>
              <p:nvPr>
                <p:custDataLst>
                  <p:tags r:id="rId31"/>
                </p:custDataLst>
              </p:nvPr>
            </p:nvSpPr>
            <p:spPr>
              <a:xfrm>
                <a:off x="11912" y="7721"/>
                <a:ext cx="703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pPr algn="ctr"/>
                <a:r>
                  <a:rPr lang="en-US" altLang="zh-CN" sz="2800" b="1">
                    <a:solidFill>
                      <a:srgbClr val="FF0000"/>
                    </a:solidFill>
                  </a:rPr>
                  <a:t>3'</a:t>
                </a:r>
                <a:endParaRPr lang="en-US" altLang="zh-CN" sz="2800" b="1">
                  <a:solidFill>
                    <a:srgbClr val="FF0000"/>
                  </a:solidFill>
                </a:endParaRPr>
              </a:p>
            </p:txBody>
          </p:sp>
        </p:grpSp>
      </p:grpSp>
      <p:grpSp>
        <p:nvGrpSpPr>
          <p:cNvPr id="254" name="组合 253"/>
          <p:cNvGrpSpPr/>
          <p:nvPr>
            <p:custDataLst>
              <p:tags r:id="rId32"/>
            </p:custDataLst>
          </p:nvPr>
        </p:nvGrpSpPr>
        <p:grpSpPr>
          <a:xfrm>
            <a:off x="6237119" y="436730"/>
            <a:ext cx="1988183" cy="1595437"/>
            <a:chOff x="10956" y="1852"/>
            <a:chExt cx="3242" cy="2512"/>
          </a:xfrm>
        </p:grpSpPr>
        <p:grpSp>
          <p:nvGrpSpPr>
            <p:cNvPr id="255" name="组合 12"/>
            <p:cNvGrpSpPr/>
            <p:nvPr>
              <p:custDataLst>
                <p:tags r:id="rId33"/>
              </p:custDataLst>
            </p:nvPr>
          </p:nvGrpSpPr>
          <p:grpSpPr>
            <a:xfrm>
              <a:off x="10956" y="1852"/>
              <a:ext cx="3244" cy="2512"/>
              <a:chOff x="10956" y="1852"/>
              <a:chExt cx="3244" cy="2512"/>
            </a:xfrm>
          </p:grpSpPr>
          <p:grpSp>
            <p:nvGrpSpPr>
              <p:cNvPr id="257" name="组合 12311"/>
              <p:cNvGrpSpPr/>
              <p:nvPr>
                <p:custDataLst>
                  <p:tags r:id="rId34"/>
                </p:custDataLst>
              </p:nvPr>
            </p:nvGrpSpPr>
            <p:grpSpPr>
              <a:xfrm>
                <a:off x="10956" y="1852"/>
                <a:ext cx="3244" cy="1835"/>
                <a:chOff x="0" y="86"/>
                <a:chExt cx="987" cy="734"/>
              </a:xfrm>
            </p:grpSpPr>
            <p:sp>
              <p:nvSpPr>
                <p:cNvPr id="259" name="Oval 27"/>
                <p:cNvSpPr/>
                <p:nvPr>
                  <p:custDataLst>
                    <p:tags r:id="rId35"/>
                  </p:custDataLst>
                </p:nvPr>
              </p:nvSpPr>
              <p:spPr>
                <a:xfrm rot="600000">
                  <a:off x="0" y="186"/>
                  <a:ext cx="174" cy="172"/>
                </a:xfrm>
                <a:prstGeom prst="ellipse">
                  <a:avLst/>
                </a:prstGeom>
                <a:solidFill>
                  <a:srgbClr val="6699FF"/>
                </a:solidFill>
                <a:ln w="9525" cap="flat" cmpd="sng">
                  <a:solidFill>
                    <a:srgbClr val="6699FF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endParaRPr lang="zh-CN" altLang="en-US"/>
                </a:p>
              </p:txBody>
            </p:sp>
            <p:sp>
              <p:nvSpPr>
                <p:cNvPr id="260" name="AutoShape 28"/>
                <p:cNvSpPr/>
                <p:nvPr>
                  <p:custDataLst>
                    <p:tags r:id="rId36"/>
                  </p:custDataLst>
                </p:nvPr>
              </p:nvSpPr>
              <p:spPr>
                <a:xfrm rot="600000">
                  <a:off x="320" y="563"/>
                  <a:ext cx="294" cy="257"/>
                </a:xfrm>
                <a:prstGeom prst="pentagon">
                  <a:avLst/>
                </a:prstGeom>
                <a:solidFill>
                  <a:srgbClr val="6699FF"/>
                </a:solidFill>
                <a:ln w="9525" cap="flat" cmpd="sng">
                  <a:solidFill>
                    <a:srgbClr val="6699FF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wrap="none" anchor="ctr" anchorCtr="0"/>
                <a:lstStyle/>
                <a:p>
                  <a:endParaRPr lang="zh-CN" altLang="en-US"/>
                </a:p>
              </p:txBody>
            </p:sp>
            <p:cxnSp>
              <p:nvCxnSpPr>
                <p:cNvPr id="261" name="Line 29"/>
                <p:cNvCxnSpPr/>
                <p:nvPr>
                  <p:custDataLst>
                    <p:tags r:id="rId37"/>
                  </p:custDataLst>
                </p:nvPr>
              </p:nvCxnSpPr>
              <p:spPr>
                <a:xfrm flipV="1">
                  <a:off x="143" y="86"/>
                  <a:ext cx="145" cy="147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62" name="Line 30"/>
                <p:cNvCxnSpPr/>
                <p:nvPr>
                  <p:custDataLst>
                    <p:tags r:id="rId38"/>
                  </p:custDataLst>
                </p:nvPr>
              </p:nvCxnSpPr>
              <p:spPr>
                <a:xfrm rot="600000">
                  <a:off x="136" y="363"/>
                  <a:ext cx="180" cy="88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grpSp>
              <p:nvGrpSpPr>
                <p:cNvPr id="263" name="组合 12316"/>
                <p:cNvGrpSpPr/>
                <p:nvPr>
                  <p:custDataLst>
                    <p:tags r:id="rId39"/>
                  </p:custDataLst>
                </p:nvPr>
              </p:nvGrpSpPr>
              <p:grpSpPr>
                <a:xfrm>
                  <a:off x="615" y="191"/>
                  <a:ext cx="372" cy="222"/>
                  <a:chOff x="0" y="-7"/>
                  <a:chExt cx="386" cy="234"/>
                </a:xfrm>
              </p:grpSpPr>
              <p:sp>
                <p:nvSpPr>
                  <p:cNvPr id="267" name="Rectangle 32"/>
                  <p:cNvSpPr/>
                  <p:nvPr>
                    <p:custDataLst>
                      <p:tags r:id="rId40"/>
                    </p:custDataLst>
                  </p:nvPr>
                </p:nvSpPr>
                <p:spPr>
                  <a:xfrm>
                    <a:off x="0" y="0"/>
                    <a:ext cx="295" cy="227"/>
                  </a:xfrm>
                  <a:prstGeom prst="rect">
                    <a:avLst/>
                  </a:prstGeom>
                  <a:solidFill>
                    <a:srgbClr val="6699FF"/>
                  </a:solidFill>
                  <a:ln w="9525" cap="flat" cmpd="sng">
                    <a:solidFill>
                      <a:srgbClr val="6699FF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 anchorCtr="0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68" name="AutoShape 33"/>
                  <p:cNvSpPr/>
                  <p:nvPr>
                    <p:custDataLst>
                      <p:tags r:id="rId41"/>
                    </p:custDataLst>
                  </p:nvPr>
                </p:nvSpPr>
                <p:spPr>
                  <a:xfrm rot="5400000">
                    <a:off x="227" y="61"/>
                    <a:ext cx="227" cy="91"/>
                  </a:xfrm>
                  <a:prstGeom prst="triangle">
                    <a:avLst>
                      <a:gd name="adj" fmla="val 50000"/>
                    </a:avLst>
                  </a:prstGeom>
                  <a:solidFill>
                    <a:srgbClr val="6699FF"/>
                  </a:solidFill>
                  <a:ln w="9525" cap="flat" cmpd="sng">
                    <a:solidFill>
                      <a:srgbClr val="6699FF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rot="10800000" vert="eaVert" wrap="none" anchor="ctr" anchorCtr="0"/>
                  <a:lstStyle/>
                  <a:p>
                    <a:endParaRPr lang="zh-CN" altLang="en-US"/>
                  </a:p>
                </p:txBody>
              </p:sp>
            </p:grpSp>
            <p:sp>
              <p:nvSpPr>
                <p:cNvPr id="264" name="Text Box 34"/>
                <p:cNvSpPr/>
                <p:nvPr>
                  <p:custDataLst>
                    <p:tags r:id="rId42"/>
                  </p:custDataLst>
                </p:nvPr>
              </p:nvSpPr>
              <p:spPr>
                <a:xfrm>
                  <a:off x="667" y="135"/>
                  <a:ext cx="272" cy="329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 anchorCtr="0"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en-US" altLang="zh-CN" sz="2800">
                      <a:solidFill>
                        <a:srgbClr val="CC0000"/>
                      </a:solidFill>
                      <a:latin typeface="Verdana" panose="020B0604030504040204" pitchFamily="34" charset="0"/>
                    </a:rPr>
                    <a:t>A</a:t>
                  </a:r>
                  <a:endParaRPr lang="en-US" altLang="zh-CN" sz="2800">
                    <a:solidFill>
                      <a:srgbClr val="CC0000"/>
                    </a:solidFill>
                    <a:latin typeface="Verdana" panose="020B0604030504040204" pitchFamily="34" charset="0"/>
                  </a:endParaRPr>
                </a:p>
              </p:txBody>
            </p:sp>
            <p:cxnSp>
              <p:nvCxnSpPr>
                <p:cNvPr id="265" name="Line 35"/>
                <p:cNvCxnSpPr/>
                <p:nvPr>
                  <p:custDataLst>
                    <p:tags r:id="rId43"/>
                  </p:custDataLst>
                </p:nvPr>
              </p:nvCxnSpPr>
              <p:spPr>
                <a:xfrm flipH="1">
                  <a:off x="615" y="425"/>
                  <a:ext cx="0" cy="272"/>
                </a:xfrm>
                <a:prstGeom prst="line">
                  <a:avLst/>
                </a:prstGeom>
                <a:ln w="28575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  <p:cxnSp>
              <p:nvCxnSpPr>
                <p:cNvPr id="266" name="Line 36"/>
                <p:cNvCxnSpPr/>
                <p:nvPr>
                  <p:custDataLst>
                    <p:tags r:id="rId44"/>
                  </p:custDataLst>
                </p:nvPr>
              </p:nvCxnSpPr>
              <p:spPr>
                <a:xfrm>
                  <a:off x="283" y="423"/>
                  <a:ext cx="34" cy="212"/>
                </a:xfrm>
                <a:prstGeom prst="line">
                  <a:avLst/>
                </a:prstGeom>
                <a:ln w="19050" cap="flat" cmpd="sng">
                  <a:solidFill>
                    <a:schemeClr val="tx1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</p:cxnSp>
          </p:grpSp>
          <p:sp>
            <p:nvSpPr>
              <p:cNvPr id="258" name="文本框 12399"/>
              <p:cNvSpPr/>
              <p:nvPr>
                <p:custDataLst>
                  <p:tags r:id="rId45"/>
                </p:custDataLst>
              </p:nvPr>
            </p:nvSpPr>
            <p:spPr>
              <a:xfrm>
                <a:off x="12043" y="3542"/>
                <a:ext cx="703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pPr algn="ctr"/>
                <a:r>
                  <a:rPr lang="en-US" altLang="zh-CN" sz="2800" b="1">
                    <a:solidFill>
                      <a:srgbClr val="FF0000"/>
                    </a:solidFill>
                  </a:rPr>
                  <a:t>3'</a:t>
                </a:r>
                <a:endParaRPr lang="en-US" altLang="zh-CN" sz="2800" b="1">
                  <a:solidFill>
                    <a:srgbClr val="FF0000"/>
                  </a:solidFill>
                </a:endParaRPr>
              </a:p>
            </p:txBody>
          </p:sp>
        </p:grpSp>
        <p:sp>
          <p:nvSpPr>
            <p:cNvPr id="256" name="Text Box 91"/>
            <p:cNvSpPr txBox="1">
              <a:spLocks noChangeArrowheads="1"/>
            </p:cNvSpPr>
            <p:nvPr>
              <p:custDataLst>
                <p:tags r:id="rId46"/>
              </p:custDataLst>
            </p:nvPr>
          </p:nvSpPr>
          <p:spPr bwMode="auto">
            <a:xfrm>
              <a:off x="11824" y="2300"/>
              <a:ext cx="1132" cy="7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cs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400" dirty="0">
                  <a:solidFill>
                    <a:srgbClr val="CC0000"/>
                  </a:solidFill>
                  <a:latin typeface="Verdana" panose="020B0604030504040204" pitchFamily="34" charset="0"/>
                </a:rPr>
                <a:t>5</a:t>
              </a:r>
              <a:r>
                <a:rPr lang="en-US" altLang="zh-CN" sz="2400" baseline="30000" dirty="0">
                  <a:solidFill>
                    <a:srgbClr val="CC0000"/>
                  </a:solidFill>
                  <a:latin typeface="Verdana" panose="020B0604030504040204" pitchFamily="34" charset="0"/>
                </a:rPr>
                <a:t>’</a:t>
              </a:r>
              <a:endParaRPr lang="en-US" altLang="zh-CN" sz="2400" baseline="30000" dirty="0">
                <a:solidFill>
                  <a:srgbClr val="CC0000"/>
                </a:solidFill>
                <a:latin typeface="Verdana" panose="020B0604030504040204" pitchFamily="34" charset="0"/>
              </a:endParaRPr>
            </a:p>
          </p:txBody>
        </p:sp>
      </p:grpSp>
      <p:grpSp>
        <p:nvGrpSpPr>
          <p:cNvPr id="269" name="组合 20"/>
          <p:cNvGrpSpPr/>
          <p:nvPr>
            <p:custDataLst>
              <p:tags r:id="rId47"/>
            </p:custDataLst>
          </p:nvPr>
        </p:nvGrpSpPr>
        <p:grpSpPr>
          <a:xfrm>
            <a:off x="6486356" y="1510537"/>
            <a:ext cx="513891" cy="3186430"/>
            <a:chOff x="11339" y="3395"/>
            <a:chExt cx="838" cy="5018"/>
          </a:xfrm>
        </p:grpSpPr>
        <p:cxnSp>
          <p:nvCxnSpPr>
            <p:cNvPr id="270" name="Line 11"/>
            <p:cNvCxnSpPr/>
            <p:nvPr>
              <p:custDataLst>
                <p:tags r:id="rId48"/>
              </p:custDataLst>
            </p:nvPr>
          </p:nvCxnSpPr>
          <p:spPr>
            <a:xfrm flipV="1">
              <a:off x="11385" y="5613"/>
              <a:ext cx="792" cy="679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1" name="Line 22"/>
            <p:cNvCxnSpPr/>
            <p:nvPr>
              <p:custDataLst>
                <p:tags r:id="rId49"/>
              </p:custDataLst>
            </p:nvPr>
          </p:nvCxnSpPr>
          <p:spPr>
            <a:xfrm flipV="1">
              <a:off x="11339" y="3395"/>
              <a:ext cx="749" cy="705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cxnSp>
          <p:nvCxnSpPr>
            <p:cNvPr id="272" name="Line 44"/>
            <p:cNvCxnSpPr/>
            <p:nvPr>
              <p:custDataLst>
                <p:tags r:id="rId50"/>
              </p:custDataLst>
            </p:nvPr>
          </p:nvCxnSpPr>
          <p:spPr>
            <a:xfrm flipV="1">
              <a:off x="11366" y="7843"/>
              <a:ext cx="767" cy="57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grpSp>
        <p:nvGrpSpPr>
          <p:cNvPr id="273" name="组合 272"/>
          <p:cNvGrpSpPr/>
          <p:nvPr>
            <p:custDataLst>
              <p:tags r:id="rId51"/>
            </p:custDataLst>
          </p:nvPr>
        </p:nvGrpSpPr>
        <p:grpSpPr>
          <a:xfrm>
            <a:off x="5698946" y="952382"/>
            <a:ext cx="1119766" cy="753110"/>
            <a:chOff x="10308" y="2643"/>
            <a:chExt cx="1826" cy="1186"/>
          </a:xfrm>
        </p:grpSpPr>
        <p:sp>
          <p:nvSpPr>
            <p:cNvPr id="274" name="文本框 22"/>
            <p:cNvSpPr txBox="1"/>
            <p:nvPr>
              <p:custDataLst>
                <p:tags r:id="rId52"/>
              </p:custDataLst>
            </p:nvPr>
          </p:nvSpPr>
          <p:spPr>
            <a:xfrm>
              <a:off x="10308" y="2643"/>
              <a:ext cx="1827" cy="11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auto">
                <a:lnSpc>
                  <a:spcPts val="2580"/>
                </a:lnSpc>
              </a:pPr>
              <a:r>
                <a:rPr lang="zh-CN" altLang="en-US" sz="2400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磷酸二酯键</a:t>
              </a:r>
              <a:endParaRPr lang="zh-CN" altLang="en-US" sz="24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endParaRPr>
            </a:p>
          </p:txBody>
        </p:sp>
        <p:cxnSp>
          <p:nvCxnSpPr>
            <p:cNvPr id="275" name="直接连接符 46087"/>
            <p:cNvCxnSpPr/>
            <p:nvPr>
              <p:custDataLst>
                <p:tags r:id="rId53"/>
              </p:custDataLst>
            </p:nvPr>
          </p:nvCxnSpPr>
          <p:spPr>
            <a:xfrm>
              <a:off x="11489" y="3479"/>
              <a:ext cx="576" cy="248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276" name="组合 275"/>
          <p:cNvGrpSpPr/>
          <p:nvPr>
            <p:custDataLst>
              <p:tags r:id="rId54"/>
            </p:custDataLst>
          </p:nvPr>
        </p:nvGrpSpPr>
        <p:grpSpPr>
          <a:xfrm>
            <a:off x="5545949" y="2332891"/>
            <a:ext cx="1119766" cy="753110"/>
            <a:chOff x="10308" y="2643"/>
            <a:chExt cx="1826" cy="1186"/>
          </a:xfrm>
        </p:grpSpPr>
        <p:sp>
          <p:nvSpPr>
            <p:cNvPr id="277" name="文本框 26"/>
            <p:cNvSpPr txBox="1"/>
            <p:nvPr>
              <p:custDataLst>
                <p:tags r:id="rId55"/>
              </p:custDataLst>
            </p:nvPr>
          </p:nvSpPr>
          <p:spPr>
            <a:xfrm>
              <a:off x="10308" y="2643"/>
              <a:ext cx="1827" cy="11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auto">
                <a:lnSpc>
                  <a:spcPts val="2580"/>
                </a:lnSpc>
              </a:pPr>
              <a:r>
                <a:rPr lang="zh-CN" altLang="en-US" sz="2400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磷酸二酯键</a:t>
              </a:r>
              <a:endParaRPr lang="zh-CN" altLang="en-US" sz="24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endParaRPr>
            </a:p>
          </p:txBody>
        </p:sp>
        <p:cxnSp>
          <p:nvCxnSpPr>
            <p:cNvPr id="278" name="直接连接符 46087"/>
            <p:cNvCxnSpPr/>
            <p:nvPr>
              <p:custDataLst>
                <p:tags r:id="rId56"/>
              </p:custDataLst>
            </p:nvPr>
          </p:nvCxnSpPr>
          <p:spPr>
            <a:xfrm>
              <a:off x="11489" y="3479"/>
              <a:ext cx="576" cy="248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279" name="组合 278"/>
          <p:cNvGrpSpPr/>
          <p:nvPr>
            <p:custDataLst>
              <p:tags r:id="rId57"/>
            </p:custDataLst>
          </p:nvPr>
        </p:nvGrpSpPr>
        <p:grpSpPr>
          <a:xfrm>
            <a:off x="5635446" y="3687962"/>
            <a:ext cx="1119766" cy="753110"/>
            <a:chOff x="10308" y="2643"/>
            <a:chExt cx="1826" cy="1186"/>
          </a:xfrm>
        </p:grpSpPr>
        <p:sp>
          <p:nvSpPr>
            <p:cNvPr id="280" name="文本框 29"/>
            <p:cNvSpPr txBox="1"/>
            <p:nvPr>
              <p:custDataLst>
                <p:tags r:id="rId58"/>
              </p:custDataLst>
            </p:nvPr>
          </p:nvSpPr>
          <p:spPr>
            <a:xfrm>
              <a:off x="10308" y="2643"/>
              <a:ext cx="1827" cy="1186"/>
            </a:xfrm>
            <a:prstGeom prst="rect">
              <a:avLst/>
            </a:prstGeom>
            <a:noFill/>
          </p:spPr>
          <p:txBody>
            <a:bodyPr wrap="square" rtlCol="0" anchor="t">
              <a:spAutoFit/>
            </a:bodyPr>
            <a:lstStyle/>
            <a:p>
              <a:pPr fontAlgn="auto">
                <a:lnSpc>
                  <a:spcPts val="2580"/>
                </a:lnSpc>
              </a:pPr>
              <a:r>
                <a:rPr lang="zh-CN" altLang="en-US" sz="2400">
                  <a:solidFill>
                    <a:srgbClr val="FF0000"/>
                  </a:solidFill>
                  <a:latin typeface="楷体" panose="02010609060101010101" charset="-122"/>
                  <a:ea typeface="楷体" panose="02010609060101010101" charset="-122"/>
                  <a:sym typeface="+mn-ea"/>
                </a:rPr>
                <a:t>磷酸二酯键</a:t>
              </a:r>
              <a:endParaRPr lang="zh-CN" altLang="en-US" sz="24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+mn-ea"/>
              </a:endParaRPr>
            </a:p>
          </p:txBody>
        </p:sp>
        <p:cxnSp>
          <p:nvCxnSpPr>
            <p:cNvPr id="281" name="直接连接符 46087"/>
            <p:cNvCxnSpPr/>
            <p:nvPr>
              <p:custDataLst>
                <p:tags r:id="rId59"/>
              </p:custDataLst>
            </p:nvPr>
          </p:nvCxnSpPr>
          <p:spPr>
            <a:xfrm>
              <a:off x="11489" y="3479"/>
              <a:ext cx="576" cy="248"/>
            </a:xfrm>
            <a:prstGeom prst="line">
              <a:avLst/>
            </a:prstGeom>
            <a:ln w="50800" cap="flat" cmpd="sng">
              <a:solidFill>
                <a:schemeClr val="tx1"/>
              </a:solidFill>
              <a:prstDash val="solid"/>
              <a:round/>
              <a:headEnd type="none" w="med" len="med"/>
              <a:tailEnd type="triangle" w="med" len="med"/>
            </a:ln>
          </p:spPr>
        </p:cxnSp>
      </p:grpSp>
      <p:grpSp>
        <p:nvGrpSpPr>
          <p:cNvPr id="282" name="组合 281"/>
          <p:cNvGrpSpPr/>
          <p:nvPr>
            <p:custDataLst>
              <p:tags r:id="rId60"/>
            </p:custDataLst>
          </p:nvPr>
        </p:nvGrpSpPr>
        <p:grpSpPr>
          <a:xfrm>
            <a:off x="6270446" y="4543307"/>
            <a:ext cx="2119339" cy="1323340"/>
            <a:chOff x="11859" y="8172"/>
            <a:chExt cx="3456" cy="2084"/>
          </a:xfrm>
        </p:grpSpPr>
        <p:grpSp>
          <p:nvGrpSpPr>
            <p:cNvPr id="283" name="组合 19"/>
            <p:cNvGrpSpPr/>
            <p:nvPr>
              <p:custDataLst>
                <p:tags r:id="rId61"/>
              </p:custDataLst>
            </p:nvPr>
          </p:nvGrpSpPr>
          <p:grpSpPr>
            <a:xfrm>
              <a:off x="11859" y="8172"/>
              <a:ext cx="3457" cy="2085"/>
              <a:chOff x="10956" y="8214"/>
              <a:chExt cx="3457" cy="2085"/>
            </a:xfrm>
          </p:grpSpPr>
          <p:sp>
            <p:nvSpPr>
              <p:cNvPr id="285" name="文本框 12404"/>
              <p:cNvSpPr/>
              <p:nvPr>
                <p:custDataLst>
                  <p:tags r:id="rId62"/>
                </p:custDataLst>
              </p:nvPr>
            </p:nvSpPr>
            <p:spPr>
              <a:xfrm>
                <a:off x="11813" y="8606"/>
                <a:ext cx="703" cy="82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none" anchor="t" anchorCtr="0">
                <a:spAutoFit/>
              </a:bodyPr>
              <a:lstStyle/>
              <a:p>
                <a:pPr algn="ctr"/>
                <a:r>
                  <a:rPr lang="en-US" altLang="zh-CN" sz="2800" b="1">
                    <a:solidFill>
                      <a:srgbClr val="FF0000"/>
                    </a:solidFill>
                  </a:rPr>
                  <a:t>5'</a:t>
                </a:r>
                <a:endParaRPr lang="en-US" altLang="zh-CN" sz="2800" b="1">
                  <a:solidFill>
                    <a:srgbClr val="FF0000"/>
                  </a:solidFill>
                </a:endParaRPr>
              </a:p>
            </p:txBody>
          </p:sp>
          <p:grpSp>
            <p:nvGrpSpPr>
              <p:cNvPr id="286" name="组合 15"/>
              <p:cNvGrpSpPr/>
              <p:nvPr>
                <p:custDataLst>
                  <p:tags r:id="rId63"/>
                </p:custDataLst>
              </p:nvPr>
            </p:nvGrpSpPr>
            <p:grpSpPr>
              <a:xfrm>
                <a:off x="10956" y="8214"/>
                <a:ext cx="3457" cy="2085"/>
                <a:chOff x="10956" y="8214"/>
                <a:chExt cx="3457" cy="2085"/>
              </a:xfrm>
            </p:grpSpPr>
            <p:grpSp>
              <p:nvGrpSpPr>
                <p:cNvPr id="287" name="组合 12322"/>
                <p:cNvGrpSpPr/>
                <p:nvPr>
                  <p:custDataLst>
                    <p:tags r:id="rId64"/>
                  </p:custDataLst>
                </p:nvPr>
              </p:nvGrpSpPr>
              <p:grpSpPr>
                <a:xfrm>
                  <a:off x="10956" y="8214"/>
                  <a:ext cx="3457" cy="1726"/>
                  <a:chOff x="0" y="181"/>
                  <a:chExt cx="1052" cy="690"/>
                </a:xfrm>
              </p:grpSpPr>
              <p:grpSp>
                <p:nvGrpSpPr>
                  <p:cNvPr id="289" name="组合 12323"/>
                  <p:cNvGrpSpPr/>
                  <p:nvPr>
                    <p:custDataLst>
                      <p:tags r:id="rId65"/>
                    </p:custDataLst>
                  </p:nvPr>
                </p:nvGrpSpPr>
                <p:grpSpPr>
                  <a:xfrm>
                    <a:off x="590" y="232"/>
                    <a:ext cx="363" cy="227"/>
                    <a:chOff x="0" y="0"/>
                    <a:chExt cx="363" cy="227"/>
                  </a:xfrm>
                </p:grpSpPr>
                <p:sp>
                  <p:nvSpPr>
                    <p:cNvPr id="296" name="Rectangle 39"/>
                    <p:cNvSpPr/>
                    <p:nvPr>
                      <p:custDataLst>
                        <p:tags r:id="rId66"/>
                      </p:custDataLst>
                    </p:nvPr>
                  </p:nvSpPr>
                  <p:spPr>
                    <a:xfrm>
                      <a:off x="0" y="0"/>
                      <a:ext cx="306" cy="227"/>
                    </a:xfrm>
                    <a:prstGeom prst="rect">
                      <a:avLst/>
                    </a:prstGeom>
                    <a:solidFill>
                      <a:schemeClr val="hlink"/>
                    </a:solidFill>
                    <a:ln w="9525" cap="flat" cmpd="sng">
                      <a:solidFill>
                        <a:schemeClr val="hlink"/>
                      </a:solidFill>
                      <a:prstDash val="solid"/>
                      <a:miter/>
                      <a:headEnd type="none" w="med" len="med"/>
                      <a:tailEnd type="none" w="med" len="med"/>
                    </a:ln>
                  </p:spPr>
                  <p:txBody>
                    <a:bodyPr wrap="none" anchor="ctr" anchorCtr="0"/>
                    <a:lstStyle/>
                    <a:p>
                      <a:endParaRPr lang="zh-CN" altLang="en-US"/>
                    </a:p>
                  </p:txBody>
                </p:sp>
                <p:sp>
                  <p:nvSpPr>
                    <p:cNvPr id="297" name="Oval 40"/>
                    <p:cNvSpPr/>
                    <p:nvPr>
                      <p:custDataLst>
                        <p:tags r:id="rId67"/>
                      </p:custDataLst>
                    </p:nvPr>
                  </p:nvSpPr>
                  <p:spPr>
                    <a:xfrm>
                      <a:off x="226" y="24"/>
                      <a:ext cx="137" cy="196"/>
                    </a:xfrm>
                    <a:prstGeom prst="ellipse">
                      <a:avLst/>
                    </a:prstGeom>
                    <a:solidFill>
                      <a:schemeClr val="hlink"/>
                    </a:solidFill>
                    <a:ln w="9525" cap="flat" cmpd="sng">
                      <a:solidFill>
                        <a:schemeClr val="hlink"/>
                      </a:solidFill>
                      <a:prstDash val="solid"/>
                      <a:round/>
                      <a:headEnd type="none" w="med" len="med"/>
                      <a:tailEnd type="none" w="med" len="med"/>
                    </a:ln>
                  </p:spPr>
                  <p:txBody>
                    <a:bodyPr wrap="none" anchor="ctr" anchorCtr="0"/>
                    <a:lstStyle/>
                    <a:p>
                      <a:endParaRPr lang="zh-CN" altLang="en-US"/>
                    </a:p>
                  </p:txBody>
                </p:sp>
              </p:grpSp>
              <p:sp>
                <p:nvSpPr>
                  <p:cNvPr id="290" name="Text Box 41"/>
                  <p:cNvSpPr/>
                  <p:nvPr>
                    <p:custDataLst>
                      <p:tags r:id="rId68"/>
                    </p:custDataLst>
                  </p:nvPr>
                </p:nvSpPr>
                <p:spPr>
                  <a:xfrm>
                    <a:off x="644" y="181"/>
                    <a:ext cx="408" cy="329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anchor="t" anchorCtr="0"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en-US" altLang="zh-CN" sz="2800">
                        <a:latin typeface="Verdana" panose="020B0604030504040204" pitchFamily="34" charset="0"/>
                      </a:rPr>
                      <a:t>G</a:t>
                    </a:r>
                    <a:endParaRPr lang="en-US" altLang="zh-CN" sz="2800">
                      <a:latin typeface="Verdana" panose="020B0604030504040204" pitchFamily="34" charset="0"/>
                    </a:endParaRPr>
                  </a:p>
                </p:txBody>
              </p:sp>
              <p:sp>
                <p:nvSpPr>
                  <p:cNvPr id="291" name="Oval 42"/>
                  <p:cNvSpPr/>
                  <p:nvPr>
                    <p:custDataLst>
                      <p:tags r:id="rId69"/>
                    </p:custDataLst>
                  </p:nvPr>
                </p:nvSpPr>
                <p:spPr>
                  <a:xfrm rot="600000">
                    <a:off x="0" y="237"/>
                    <a:ext cx="174" cy="172"/>
                  </a:xfrm>
                  <a:prstGeom prst="ellipse">
                    <a:avLst/>
                  </a:prstGeom>
                  <a:solidFill>
                    <a:srgbClr val="6699FF"/>
                  </a:solidFill>
                  <a:ln w="9525" cap="flat" cmpd="sng">
                    <a:solidFill>
                      <a:srgbClr val="6699FF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  <p:txBody>
                  <a:bodyPr wrap="none" anchor="ctr" anchorCtr="0"/>
                  <a:lstStyle/>
                  <a:p>
                    <a:endParaRPr lang="zh-CN" altLang="en-US"/>
                  </a:p>
                </p:txBody>
              </p:sp>
              <p:sp>
                <p:nvSpPr>
                  <p:cNvPr id="292" name="AutoShape 43"/>
                  <p:cNvSpPr/>
                  <p:nvPr>
                    <p:custDataLst>
                      <p:tags r:id="rId70"/>
                    </p:custDataLst>
                  </p:nvPr>
                </p:nvSpPr>
                <p:spPr>
                  <a:xfrm rot="600000">
                    <a:off x="320" y="614"/>
                    <a:ext cx="294" cy="257"/>
                  </a:xfrm>
                  <a:prstGeom prst="pentagon">
                    <a:avLst/>
                  </a:prstGeom>
                  <a:solidFill>
                    <a:srgbClr val="6699FF"/>
                  </a:solidFill>
                  <a:ln w="9525" cap="flat" cmpd="sng">
                    <a:solidFill>
                      <a:srgbClr val="6699FF"/>
                    </a:solidFill>
                    <a:prstDash val="solid"/>
                    <a:miter/>
                    <a:headEnd type="none" w="med" len="med"/>
                    <a:tailEnd type="none" w="med" len="med"/>
                  </a:ln>
                </p:spPr>
                <p:txBody>
                  <a:bodyPr wrap="none" anchor="ctr" anchorCtr="0"/>
                  <a:lstStyle/>
                  <a:p>
                    <a:endParaRPr lang="zh-CN" altLang="en-US"/>
                  </a:p>
                </p:txBody>
              </p:sp>
              <p:cxnSp>
                <p:nvCxnSpPr>
                  <p:cNvPr id="293" name="Line 45"/>
                  <p:cNvCxnSpPr/>
                  <p:nvPr>
                    <p:custDataLst>
                      <p:tags r:id="rId71"/>
                    </p:custDataLst>
                  </p:nvPr>
                </p:nvCxnSpPr>
                <p:spPr>
                  <a:xfrm>
                    <a:off x="143" y="394"/>
                    <a:ext cx="151" cy="16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94" name="Line 46"/>
                  <p:cNvCxnSpPr/>
                  <p:nvPr>
                    <p:custDataLst>
                      <p:tags r:id="rId72"/>
                    </p:custDataLst>
                  </p:nvPr>
                </p:nvCxnSpPr>
                <p:spPr>
                  <a:xfrm flipH="1">
                    <a:off x="615" y="476"/>
                    <a:ext cx="0" cy="272"/>
                  </a:xfrm>
                  <a:prstGeom prst="line">
                    <a:avLst/>
                  </a:prstGeom>
                  <a:ln w="28575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  <p:cxnSp>
                <p:nvCxnSpPr>
                  <p:cNvPr id="295" name="Line 47"/>
                  <p:cNvCxnSpPr/>
                  <p:nvPr>
                    <p:custDataLst>
                      <p:tags r:id="rId73"/>
                    </p:custDataLst>
                  </p:nvPr>
                </p:nvCxnSpPr>
                <p:spPr>
                  <a:xfrm>
                    <a:off x="288" y="545"/>
                    <a:ext cx="29" cy="140"/>
                  </a:xfrm>
                  <a:prstGeom prst="line">
                    <a:avLst/>
                  </a:prstGeom>
                  <a:ln w="19050" cap="flat" cmpd="sng">
                    <a:solidFill>
                      <a:schemeClr val="tx1"/>
                    </a:solidFill>
                    <a:prstDash val="solid"/>
                    <a:round/>
                    <a:headEnd type="none" w="med" len="med"/>
                    <a:tailEnd type="none" w="med" len="med"/>
                  </a:ln>
                </p:spPr>
              </p:cxnSp>
            </p:grpSp>
            <p:sp>
              <p:nvSpPr>
                <p:cNvPr id="288" name="文本框 12401"/>
                <p:cNvSpPr/>
                <p:nvPr>
                  <p:custDataLst>
                    <p:tags r:id="rId74"/>
                  </p:custDataLst>
                </p:nvPr>
              </p:nvSpPr>
              <p:spPr>
                <a:xfrm>
                  <a:off x="11409" y="9477"/>
                  <a:ext cx="703" cy="822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 anchorCtr="0">
                  <a:spAutoFit/>
                </a:bodyPr>
                <a:lstStyle/>
                <a:p>
                  <a:pPr algn="ctr"/>
                  <a:r>
                    <a:rPr lang="en-US" altLang="zh-CN" sz="2800" b="1">
                      <a:solidFill>
                        <a:srgbClr val="FF0000"/>
                      </a:solidFill>
                    </a:rPr>
                    <a:t>3'</a:t>
                  </a:r>
                  <a:endParaRPr lang="en-US" altLang="zh-CN" sz="2800" b="1">
                    <a:solidFill>
                      <a:srgbClr val="FF0000"/>
                    </a:solidFill>
                  </a:endParaRPr>
                </a:p>
              </p:txBody>
            </p:sp>
          </p:grpSp>
        </p:grpSp>
        <p:cxnSp>
          <p:nvCxnSpPr>
            <p:cNvPr id="284" name="Line 29"/>
            <p:cNvCxnSpPr/>
            <p:nvPr>
              <p:custDataLst>
                <p:tags r:id="rId75"/>
              </p:custDataLst>
            </p:nvPr>
          </p:nvCxnSpPr>
          <p:spPr>
            <a:xfrm flipV="1">
              <a:off x="12663" y="9787"/>
              <a:ext cx="394" cy="356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pic>
        <p:nvPicPr>
          <p:cNvPr id="298" name="图片 7169" descr="DNA-jbdw"/>
          <p:cNvPicPr>
            <a:picLocks noChangeAspect="1"/>
          </p:cNvPicPr>
          <p:nvPr>
            <p:custDataLst>
              <p:tags r:id="rId76"/>
            </p:custDataLst>
          </p:nvPr>
        </p:nvPicPr>
        <p:blipFill>
          <a:blip r:embed="rId77" cstate="print"/>
          <a:srcRect t="37506" r="17273"/>
          <a:stretch>
            <a:fillRect/>
          </a:stretch>
        </p:blipFill>
        <p:spPr>
          <a:xfrm>
            <a:off x="8539090" y="2363763"/>
            <a:ext cx="1122521" cy="197612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99" name="矩形 7172"/>
          <p:cNvSpPr/>
          <p:nvPr>
            <p:custDataLst>
              <p:tags r:id="rId78"/>
            </p:custDataLst>
          </p:nvPr>
        </p:nvSpPr>
        <p:spPr>
          <a:xfrm>
            <a:off x="9358348" y="2362444"/>
            <a:ext cx="1032732" cy="520700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lstStyle/>
          <a:p>
            <a:pPr algn="ctr"/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含氮碱基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0" name="左大括号 7173"/>
          <p:cNvSpPr/>
          <p:nvPr>
            <p:custDataLst>
              <p:tags r:id="rId79"/>
            </p:custDataLst>
          </p:nvPr>
        </p:nvSpPr>
        <p:spPr>
          <a:xfrm>
            <a:off x="10433809" y="1922859"/>
            <a:ext cx="158820" cy="1681480"/>
          </a:xfrm>
          <a:prstGeom prst="leftBrace">
            <a:avLst>
              <a:gd name="adj1" fmla="val 66273"/>
              <a:gd name="adj2" fmla="val 50000"/>
            </a:avLst>
          </a:prstGeom>
          <a:noFill/>
          <a:ln w="50800" cap="flat" cmpd="sng">
            <a:solidFill>
              <a:srgbClr val="008000"/>
            </a:solidFill>
            <a:prstDash val="solid"/>
            <a:headEnd type="none" w="med" len="med"/>
            <a:tailEnd type="none" w="med" len="med"/>
          </a:ln>
        </p:spPr>
        <p:txBody>
          <a:bodyPr anchor="t" anchorCtr="0"/>
          <a:lstStyle/>
          <a:p>
            <a:pPr algn="ctr"/>
            <a:endParaRPr lang="zh-CN" altLang="en-US"/>
          </a:p>
        </p:txBody>
      </p:sp>
      <p:sp>
        <p:nvSpPr>
          <p:cNvPr id="301" name="文本框 7174"/>
          <p:cNvSpPr/>
          <p:nvPr>
            <p:custDataLst>
              <p:tags r:id="rId80"/>
            </p:custDataLst>
          </p:nvPr>
        </p:nvSpPr>
        <p:spPr>
          <a:xfrm>
            <a:off x="10533093" y="1823635"/>
            <a:ext cx="1419756" cy="400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dirty="0">
                <a:latin typeface="Arial Black" panose="020B0A04020102020204" pitchFamily="34" charset="0"/>
                <a:ea typeface="黑体" panose="02010609060101010101" pitchFamily="49" charset="-122"/>
              </a:rPr>
              <a:t>A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腺嘌呤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)</a:t>
            </a:r>
            <a:endParaRPr lang="en-US" altLang="en-US" sz="2000" b="1" dirty="0"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302" name="文本框 7175"/>
          <p:cNvSpPr/>
          <p:nvPr>
            <p:custDataLst>
              <p:tags r:id="rId81"/>
            </p:custDataLst>
          </p:nvPr>
        </p:nvSpPr>
        <p:spPr>
          <a:xfrm>
            <a:off x="10632874" y="3204846"/>
            <a:ext cx="1345960" cy="400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G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鸟嘌呤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)</a:t>
            </a:r>
            <a:endParaRPr lang="en-US" altLang="en-US" sz="2000" b="1" dirty="0"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303" name="文本框 7176"/>
          <p:cNvSpPr/>
          <p:nvPr>
            <p:custDataLst>
              <p:tags r:id="rId82"/>
            </p:custDataLst>
          </p:nvPr>
        </p:nvSpPr>
        <p:spPr>
          <a:xfrm>
            <a:off x="10591728" y="2721707"/>
            <a:ext cx="1418151" cy="400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C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胞嘧啶 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)</a:t>
            </a:r>
            <a:endParaRPr lang="en-US" altLang="en-US" sz="2000" b="1" dirty="0"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  <p:sp>
        <p:nvSpPr>
          <p:cNvPr id="304" name="文本框 7177"/>
          <p:cNvSpPr/>
          <p:nvPr>
            <p:custDataLst>
              <p:tags r:id="rId83"/>
            </p:custDataLst>
          </p:nvPr>
        </p:nvSpPr>
        <p:spPr>
          <a:xfrm>
            <a:off x="10624654" y="2292185"/>
            <a:ext cx="1567346" cy="400110"/>
          </a:xfrm>
          <a:prstGeom prst="rect">
            <a:avLst/>
          </a:prstGeom>
          <a:noFill/>
          <a:ln w="9525">
            <a:noFill/>
          </a:ln>
        </p:spPr>
        <p:txBody>
          <a:bodyPr wrap="square" anchor="t" anchorCtr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T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(</a:t>
            </a:r>
            <a:r>
              <a:rPr lang="zh-CN" altLang="en-US" sz="2000" b="1" dirty="0">
                <a:solidFill>
                  <a:srgbClr val="33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</a:rPr>
              <a:t>胸腺嘧啶</a:t>
            </a:r>
            <a:r>
              <a:rPr lang="zh-CN" altLang="en-US" sz="2000" b="1" dirty="0">
                <a:latin typeface="Arial Black" panose="020B0A04020102020204" pitchFamily="34" charset="0"/>
                <a:ea typeface="黑体" panose="02010609060101010101" pitchFamily="49" charset="-122"/>
              </a:rPr>
              <a:t>)</a:t>
            </a:r>
            <a:endParaRPr lang="en-US" altLang="en-US" sz="2000" b="1" dirty="0">
              <a:latin typeface="Arial Black" panose="020B0A040201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20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 fill="hold"/>
                                        <p:tgtEl>
                                          <p:spTgt spid="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 fill="hold"/>
                                        <p:tgtEl>
                                          <p:spTgt spid="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 fill="hold"/>
                                        <p:tgtEl>
                                          <p:spTgt spid="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 fill="hold"/>
                                        <p:tgtEl>
                                          <p:spTgt spid="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 fill="hold"/>
                                        <p:tgtEl>
                                          <p:spTgt spid="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 fill="hold"/>
                                        <p:tgtEl>
                                          <p:spTgt spid="3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 fill="hold"/>
                                        <p:tgtEl>
                                          <p:spTgt spid="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9" grpId="0" animBg="1"/>
      <p:bldP spid="301" grpId="0"/>
      <p:bldP spid="302" grpId="0"/>
      <p:bldP spid="303" grpId="0"/>
      <p:bldP spid="30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14" name="文本框 16513"/>
          <p:cNvSpPr txBox="1"/>
          <p:nvPr/>
        </p:nvSpPr>
        <p:spPr>
          <a:xfrm>
            <a:off x="5615947" y="235586"/>
            <a:ext cx="6576900" cy="46166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活意简体" panose="03000509000000000000" charset="-122"/>
              </a:rPr>
              <a:t>2</a:t>
            </a:r>
            <a:r>
              <a:rPr lang="zh-CN" altLang="en-US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活意简体" panose="03000509000000000000" charset="-122"/>
              </a:rPr>
              <a:t>、</a:t>
            </a:r>
            <a:r>
              <a:rPr lang="en-US" altLang="zh-CN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活意简体" panose="03000509000000000000" charset="-122"/>
              </a:rPr>
              <a:t>DNA</a:t>
            </a:r>
            <a:r>
              <a:rPr lang="zh-CN" altLang="zh-CN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活意简体" panose="03000509000000000000" charset="-122"/>
              </a:rPr>
              <a:t>双螺旋</a:t>
            </a:r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活意简体" panose="03000509000000000000" charset="-122"/>
              </a:rPr>
              <a:t>结构的主要特点：</a:t>
            </a:r>
            <a:endParaRPr lang="zh-CN" altLang="en-US" sz="2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粗活意简体" panose="03000509000000000000" charset="-122"/>
            </a:endParaRPr>
          </a:p>
        </p:txBody>
      </p:sp>
      <p:sp>
        <p:nvSpPr>
          <p:cNvPr id="16524" name="矩形 16523"/>
          <p:cNvSpPr/>
          <p:nvPr/>
        </p:nvSpPr>
        <p:spPr>
          <a:xfrm>
            <a:off x="5806441" y="1205230"/>
            <a:ext cx="6057900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(1)DNA是由两条单链组成的，这两条链按</a:t>
            </a:r>
            <a:r>
              <a:rPr sz="2400" b="1" err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反向平行</a:t>
            </a:r>
            <a:r>
              <a:rPr sz="2400" b="1" err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方式盘旋成双螺旋结构。</a:t>
            </a:r>
            <a:endParaRPr lang="zh-CN" altLang="en-US" sz="24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粗黑宋简体" panose="02000000000000000000" charset="-122"/>
            </a:endParaRPr>
          </a:p>
        </p:txBody>
      </p:sp>
      <p:sp>
        <p:nvSpPr>
          <p:cNvPr id="68" name="下箭头 67"/>
          <p:cNvSpPr/>
          <p:nvPr/>
        </p:nvSpPr>
        <p:spPr>
          <a:xfrm>
            <a:off x="130387" y="941696"/>
            <a:ext cx="383540" cy="5252730"/>
          </a:xfrm>
          <a:prstGeom prst="downArrow">
            <a:avLst>
              <a:gd name="adj1" fmla="val 50000"/>
              <a:gd name="adj2" fmla="val 164900"/>
            </a:avLst>
          </a:prstGeom>
          <a:solidFill>
            <a:srgbClr val="FF0000"/>
          </a:solidFill>
          <a:ln>
            <a:gradFill>
              <a:gsLst>
                <a:gs pos="37000">
                  <a:srgbClr val="EEF7F8">
                    <a:alpha val="100000"/>
                  </a:srgbClr>
                </a:gs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35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rgbClr val="FF0000"/>
              </a:solidFill>
            </a:endParaRPr>
          </a:p>
        </p:txBody>
      </p:sp>
      <p:sp>
        <p:nvSpPr>
          <p:cNvPr id="69" name="下箭头 68"/>
          <p:cNvSpPr/>
          <p:nvPr/>
        </p:nvSpPr>
        <p:spPr>
          <a:xfrm rot="10800000">
            <a:off x="5228167" y="900751"/>
            <a:ext cx="383540" cy="5078409"/>
          </a:xfrm>
          <a:prstGeom prst="downArrow">
            <a:avLst>
              <a:gd name="adj1" fmla="val 50000"/>
              <a:gd name="adj2" fmla="val 164900"/>
            </a:avLst>
          </a:prstGeom>
          <a:solidFill>
            <a:srgbClr val="FF0000"/>
          </a:solidFill>
          <a:ln>
            <a:gradFill>
              <a:gsLst>
                <a:gs pos="37000">
                  <a:srgbClr val="EEF7F8">
                    <a:alpha val="100000"/>
                  </a:srgbClr>
                </a:gs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35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7" name="文本框 86"/>
          <p:cNvSpPr txBox="1"/>
          <p:nvPr/>
        </p:nvSpPr>
        <p:spPr>
          <a:xfrm>
            <a:off x="0" y="586901"/>
            <a:ext cx="550333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b="1" dirty="0">
                <a:latin typeface="汉仪书魂体简" panose="02010609000101010101" pitchFamily="49" charset="-122"/>
                <a:ea typeface="汉仪书魂体简" panose="02010609000101010101" pitchFamily="49" charset="-122"/>
                <a:sym typeface="+mn-ea"/>
              </a:rPr>
              <a:t>5'</a:t>
            </a:r>
            <a:endParaRPr lang="en-US" dirty="0"/>
          </a:p>
        </p:txBody>
      </p:sp>
      <p:sp>
        <p:nvSpPr>
          <p:cNvPr id="88" name="文本框 87"/>
          <p:cNvSpPr txBox="1"/>
          <p:nvPr/>
        </p:nvSpPr>
        <p:spPr>
          <a:xfrm>
            <a:off x="142240" y="6149340"/>
            <a:ext cx="418704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b="1">
                <a:latin typeface="汉仪书魂体简" panose="02010609000101010101" pitchFamily="49" charset="-122"/>
                <a:ea typeface="汉仪书魂体简" panose="02010609000101010101" pitchFamily="49" charset="-122"/>
                <a:sym typeface="+mn-ea"/>
              </a:rPr>
              <a:t>3'</a:t>
            </a:r>
            <a:endParaRPr lang="en-US"/>
          </a:p>
        </p:txBody>
      </p:sp>
      <p:sp>
        <p:nvSpPr>
          <p:cNvPr id="89" name="文本框 88"/>
          <p:cNvSpPr txBox="1"/>
          <p:nvPr/>
        </p:nvSpPr>
        <p:spPr>
          <a:xfrm>
            <a:off x="5144347" y="6234430"/>
            <a:ext cx="550333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b="1">
                <a:latin typeface="汉仪书魂体简" panose="02010609000101010101" pitchFamily="49" charset="-122"/>
                <a:ea typeface="汉仪书魂体简" panose="02010609000101010101" pitchFamily="49" charset="-122"/>
                <a:sym typeface="+mn-ea"/>
              </a:rPr>
              <a:t>5'</a:t>
            </a:r>
            <a:endParaRPr lang="en-US"/>
          </a:p>
        </p:txBody>
      </p:sp>
      <p:sp>
        <p:nvSpPr>
          <p:cNvPr id="90" name="文本框 89"/>
          <p:cNvSpPr txBox="1"/>
          <p:nvPr/>
        </p:nvSpPr>
        <p:spPr>
          <a:xfrm>
            <a:off x="5218210" y="637673"/>
            <a:ext cx="418704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b="1" dirty="0">
                <a:latin typeface="汉仪书魂体简" panose="02010609000101010101" pitchFamily="49" charset="-122"/>
                <a:ea typeface="汉仪书魂体简" panose="02010609000101010101" pitchFamily="49" charset="-122"/>
                <a:sym typeface="+mn-ea"/>
              </a:rPr>
              <a:t>3'</a:t>
            </a:r>
            <a:endParaRPr lang="en-US" dirty="0"/>
          </a:p>
        </p:txBody>
      </p:sp>
      <p:sp>
        <p:nvSpPr>
          <p:cNvPr id="47242" name="矩形 47241"/>
          <p:cNvSpPr/>
          <p:nvPr/>
        </p:nvSpPr>
        <p:spPr>
          <a:xfrm>
            <a:off x="5806440" y="2456181"/>
            <a:ext cx="6217920" cy="1569660"/>
          </a:xfrm>
          <a:prstGeom prst="rect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</a:pPr>
            <a:r>
              <a:rPr sz="2000" b="1">
                <a:solidFill>
                  <a:schemeClr val="tx1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</a:rPr>
              <a:t>DNA的一条单链具有两个末端，一端有一个游离的磷酸基团，称作5′－端，另一端有一个羟基(—OH)，称作3′－端，两条单链</a:t>
            </a:r>
            <a:r>
              <a:rPr sz="2000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</a:rPr>
              <a:t>走向相反</a:t>
            </a:r>
            <a:r>
              <a:rPr sz="2000" b="1">
                <a:solidFill>
                  <a:schemeClr val="tx1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</a:rPr>
              <a:t>，一条单链从5′－端到3′－端，另一条单链从3′－端到5′－端。</a:t>
            </a:r>
            <a:endParaRPr sz="2000" b="1">
              <a:solidFill>
                <a:schemeClr val="tx1"/>
              </a:solidFill>
              <a:latin typeface="经典粗黑简" panose="02010609000101010101" charset="-122"/>
              <a:ea typeface="经典粗黑简" panose="02010609000101010101" charset="-122"/>
              <a:cs typeface="经典粗黑简" panose="02010609000101010101" charset="-122"/>
            </a:endParaRPr>
          </a:p>
        </p:txBody>
      </p:sp>
      <p:grpSp>
        <p:nvGrpSpPr>
          <p:cNvPr id="18" name="组合 39"/>
          <p:cNvGrpSpPr/>
          <p:nvPr/>
        </p:nvGrpSpPr>
        <p:grpSpPr>
          <a:xfrm>
            <a:off x="705274" y="1009933"/>
            <a:ext cx="4449233" cy="5497547"/>
            <a:chOff x="833" y="413"/>
            <a:chExt cx="5255" cy="9835"/>
          </a:xfrm>
        </p:grpSpPr>
        <p:sp>
          <p:nvSpPr>
            <p:cNvPr id="16487" name="文本框 16486"/>
            <p:cNvSpPr txBox="1"/>
            <p:nvPr/>
          </p:nvSpPr>
          <p:spPr>
            <a:xfrm>
              <a:off x="2315" y="9218"/>
              <a:ext cx="1080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rPr>
                <a:t>G</a:t>
              </a:r>
              <a:endParaRPr lang="en-US" altLang="zh-CN" sz="2400">
                <a:effectLst>
                  <a:outerShdw blurRad="38100" dist="38100" dir="2700000">
                    <a:srgbClr val="FFFFFF"/>
                  </a:outerShdw>
                </a:effectLst>
                <a:latin typeface="Arial Black" panose="020B0A04020102020204" pitchFamily="34" charset="0"/>
                <a:ea typeface="华康简标题宋"/>
              </a:endParaRPr>
            </a:p>
          </p:txBody>
        </p:sp>
        <p:grpSp>
          <p:nvGrpSpPr>
            <p:cNvPr id="19" name="组合 84"/>
            <p:cNvGrpSpPr/>
            <p:nvPr/>
          </p:nvGrpSpPr>
          <p:grpSpPr>
            <a:xfrm>
              <a:off x="3141" y="1058"/>
              <a:ext cx="614" cy="8762"/>
              <a:chOff x="3141" y="1510"/>
              <a:chExt cx="614" cy="8762"/>
            </a:xfrm>
          </p:grpSpPr>
          <p:grpSp>
            <p:nvGrpSpPr>
              <p:cNvPr id="22" name="组合 75"/>
              <p:cNvGrpSpPr/>
              <p:nvPr/>
            </p:nvGrpSpPr>
            <p:grpSpPr>
              <a:xfrm>
                <a:off x="3148" y="1510"/>
                <a:ext cx="480" cy="242"/>
                <a:chOff x="3600" y="1510"/>
                <a:chExt cx="480" cy="242"/>
              </a:xfrm>
            </p:grpSpPr>
            <p:sp>
              <p:nvSpPr>
                <p:cNvPr id="16493" name="直接连接符 16492"/>
                <p:cNvSpPr/>
                <p:nvPr/>
              </p:nvSpPr>
              <p:spPr>
                <a:xfrm>
                  <a:off x="3600" y="151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494" name="直接连接符 16493"/>
                <p:cNvSpPr/>
                <p:nvPr/>
              </p:nvSpPr>
              <p:spPr>
                <a:xfrm>
                  <a:off x="3600" y="175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25" name="组合 76"/>
              <p:cNvGrpSpPr/>
              <p:nvPr/>
            </p:nvGrpSpPr>
            <p:grpSpPr>
              <a:xfrm>
                <a:off x="3261" y="3910"/>
                <a:ext cx="480" cy="242"/>
                <a:chOff x="3600" y="3910"/>
                <a:chExt cx="480" cy="242"/>
              </a:xfrm>
            </p:grpSpPr>
            <p:sp>
              <p:nvSpPr>
                <p:cNvPr id="16495" name="直接连接符 16494"/>
                <p:cNvSpPr/>
                <p:nvPr/>
              </p:nvSpPr>
              <p:spPr>
                <a:xfrm>
                  <a:off x="3600" y="391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496" name="直接连接符 16495"/>
                <p:cNvSpPr/>
                <p:nvPr/>
              </p:nvSpPr>
              <p:spPr>
                <a:xfrm>
                  <a:off x="3600" y="415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28" name="组合 77"/>
              <p:cNvGrpSpPr/>
              <p:nvPr/>
            </p:nvGrpSpPr>
            <p:grpSpPr>
              <a:xfrm>
                <a:off x="3261" y="5110"/>
                <a:ext cx="480" cy="242"/>
                <a:chOff x="3600" y="5110"/>
                <a:chExt cx="480" cy="242"/>
              </a:xfrm>
            </p:grpSpPr>
            <p:sp>
              <p:nvSpPr>
                <p:cNvPr id="16497" name="直接连接符 16496"/>
                <p:cNvSpPr/>
                <p:nvPr/>
              </p:nvSpPr>
              <p:spPr>
                <a:xfrm>
                  <a:off x="3600" y="511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498" name="直接连接符 16497"/>
                <p:cNvSpPr/>
                <p:nvPr/>
              </p:nvSpPr>
              <p:spPr>
                <a:xfrm>
                  <a:off x="3600" y="535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31" name="组合 80"/>
              <p:cNvGrpSpPr/>
              <p:nvPr/>
            </p:nvGrpSpPr>
            <p:grpSpPr>
              <a:xfrm>
                <a:off x="3261" y="8710"/>
                <a:ext cx="480" cy="242"/>
                <a:chOff x="3600" y="8710"/>
                <a:chExt cx="480" cy="242"/>
              </a:xfrm>
            </p:grpSpPr>
            <p:sp>
              <p:nvSpPr>
                <p:cNvPr id="16499" name="直接连接符 16498"/>
                <p:cNvSpPr/>
                <p:nvPr/>
              </p:nvSpPr>
              <p:spPr>
                <a:xfrm>
                  <a:off x="3600" y="871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0" name="直接连接符 16499"/>
                <p:cNvSpPr/>
                <p:nvPr/>
              </p:nvSpPr>
              <p:spPr>
                <a:xfrm>
                  <a:off x="3600" y="895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34" name="组合 78"/>
              <p:cNvGrpSpPr/>
              <p:nvPr/>
            </p:nvGrpSpPr>
            <p:grpSpPr>
              <a:xfrm>
                <a:off x="3234" y="6190"/>
                <a:ext cx="493" cy="482"/>
                <a:chOff x="3008" y="6190"/>
                <a:chExt cx="493" cy="482"/>
              </a:xfrm>
            </p:grpSpPr>
            <p:sp>
              <p:nvSpPr>
                <p:cNvPr id="16502" name="直接连接符 16501"/>
                <p:cNvSpPr/>
                <p:nvPr/>
              </p:nvSpPr>
              <p:spPr>
                <a:xfrm>
                  <a:off x="3021" y="619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3" name="直接连接符 16502"/>
                <p:cNvSpPr/>
                <p:nvPr/>
              </p:nvSpPr>
              <p:spPr>
                <a:xfrm>
                  <a:off x="3008" y="643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4" name="直接连接符 16503"/>
                <p:cNvSpPr/>
                <p:nvPr/>
              </p:nvSpPr>
              <p:spPr>
                <a:xfrm>
                  <a:off x="3021" y="667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37" name="组合 79"/>
              <p:cNvGrpSpPr/>
              <p:nvPr/>
            </p:nvGrpSpPr>
            <p:grpSpPr>
              <a:xfrm>
                <a:off x="3275" y="7390"/>
                <a:ext cx="480" cy="482"/>
                <a:chOff x="3840" y="7390"/>
                <a:chExt cx="480" cy="482"/>
              </a:xfrm>
            </p:grpSpPr>
            <p:sp>
              <p:nvSpPr>
                <p:cNvPr id="16505" name="直接连接符 16504"/>
                <p:cNvSpPr/>
                <p:nvPr/>
              </p:nvSpPr>
              <p:spPr>
                <a:xfrm>
                  <a:off x="3840" y="739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6" name="直接连接符 16505"/>
                <p:cNvSpPr/>
                <p:nvPr/>
              </p:nvSpPr>
              <p:spPr>
                <a:xfrm>
                  <a:off x="3840" y="763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7" name="直接连接符 16506"/>
                <p:cNvSpPr/>
                <p:nvPr/>
              </p:nvSpPr>
              <p:spPr>
                <a:xfrm>
                  <a:off x="3840" y="787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40" name="组合 81"/>
              <p:cNvGrpSpPr/>
              <p:nvPr/>
            </p:nvGrpSpPr>
            <p:grpSpPr>
              <a:xfrm>
                <a:off x="3275" y="9790"/>
                <a:ext cx="480" cy="482"/>
                <a:chOff x="3840" y="9790"/>
                <a:chExt cx="480" cy="482"/>
              </a:xfrm>
            </p:grpSpPr>
            <p:sp>
              <p:nvSpPr>
                <p:cNvPr id="16508" name="直接连接符 16507"/>
                <p:cNvSpPr/>
                <p:nvPr/>
              </p:nvSpPr>
              <p:spPr>
                <a:xfrm>
                  <a:off x="3840" y="979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9" name="直接连接符 16508"/>
                <p:cNvSpPr/>
                <p:nvPr/>
              </p:nvSpPr>
              <p:spPr>
                <a:xfrm>
                  <a:off x="3840" y="1003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10" name="直接连接符 16509"/>
                <p:cNvSpPr/>
                <p:nvPr/>
              </p:nvSpPr>
              <p:spPr>
                <a:xfrm>
                  <a:off x="3840" y="1027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16511" name="直接连接符 16510"/>
              <p:cNvSpPr/>
              <p:nvPr/>
            </p:nvSpPr>
            <p:spPr>
              <a:xfrm>
                <a:off x="3141" y="2590"/>
                <a:ext cx="480" cy="3"/>
              </a:xfrm>
              <a:prstGeom prst="line">
                <a:avLst/>
              </a:prstGeom>
              <a:ln>
                <a:prstDash val="sysDash"/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512" name="直接连接符 16511"/>
              <p:cNvSpPr/>
              <p:nvPr/>
            </p:nvSpPr>
            <p:spPr>
              <a:xfrm>
                <a:off x="3141" y="2830"/>
                <a:ext cx="480" cy="3"/>
              </a:xfrm>
              <a:prstGeom prst="line">
                <a:avLst/>
              </a:prstGeom>
              <a:ln>
                <a:prstDash val="sysDash"/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513" name="直接连接符 16512"/>
              <p:cNvSpPr/>
              <p:nvPr/>
            </p:nvSpPr>
            <p:spPr>
              <a:xfrm>
                <a:off x="3141" y="3070"/>
                <a:ext cx="480" cy="3"/>
              </a:xfrm>
              <a:prstGeom prst="line">
                <a:avLst/>
              </a:prstGeom>
              <a:ln>
                <a:prstDash val="sysDash"/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</p:grpSp>
        <p:grpSp>
          <p:nvGrpSpPr>
            <p:cNvPr id="42" name="组合 83"/>
            <p:cNvGrpSpPr/>
            <p:nvPr/>
          </p:nvGrpSpPr>
          <p:grpSpPr>
            <a:xfrm>
              <a:off x="2210" y="698"/>
              <a:ext cx="3878" cy="9550"/>
              <a:chOff x="2323" y="1150"/>
              <a:chExt cx="3878" cy="9550"/>
            </a:xfrm>
          </p:grpSpPr>
          <p:sp>
            <p:nvSpPr>
              <p:cNvPr id="16459" name="直接连接符 16458"/>
              <p:cNvSpPr/>
              <p:nvPr/>
            </p:nvSpPr>
            <p:spPr>
              <a:xfrm>
                <a:off x="4588" y="6430"/>
                <a:ext cx="600" cy="3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6461" name="直接连接符 16460"/>
              <p:cNvSpPr/>
              <p:nvPr/>
            </p:nvSpPr>
            <p:spPr>
              <a:xfrm>
                <a:off x="4588" y="2865"/>
                <a:ext cx="600" cy="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grpSp>
            <p:nvGrpSpPr>
              <p:cNvPr id="45" name="组合 62"/>
              <p:cNvGrpSpPr/>
              <p:nvPr/>
            </p:nvGrpSpPr>
            <p:grpSpPr>
              <a:xfrm rot="10380000">
                <a:off x="5405" y="10084"/>
                <a:ext cx="358" cy="479"/>
                <a:chOff x="1058" y="1134"/>
                <a:chExt cx="358" cy="479"/>
              </a:xfrm>
            </p:grpSpPr>
            <p:sp>
              <p:nvSpPr>
                <p:cNvPr id="64" name="直接连接符 63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65" name="直接连接符 64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48" name="组合 53"/>
              <p:cNvGrpSpPr/>
              <p:nvPr/>
            </p:nvGrpSpPr>
            <p:grpSpPr>
              <a:xfrm rot="10380000">
                <a:off x="5492" y="6481"/>
                <a:ext cx="358" cy="479"/>
                <a:chOff x="1058" y="1134"/>
                <a:chExt cx="358" cy="479"/>
              </a:xfrm>
            </p:grpSpPr>
            <p:sp>
              <p:nvSpPr>
                <p:cNvPr id="55" name="直接连接符 54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56" name="直接连接符 55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51" name="组合 44"/>
              <p:cNvGrpSpPr/>
              <p:nvPr/>
            </p:nvGrpSpPr>
            <p:grpSpPr>
              <a:xfrm rot="10380000">
                <a:off x="5444" y="2984"/>
                <a:ext cx="322" cy="393"/>
                <a:chOff x="1060" y="1134"/>
                <a:chExt cx="322" cy="393"/>
              </a:xfrm>
            </p:grpSpPr>
            <p:sp>
              <p:nvSpPr>
                <p:cNvPr id="46" name="直接连接符 45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47" name="直接连接符 46"/>
                <p:cNvSpPr/>
                <p:nvPr/>
              </p:nvSpPr>
              <p:spPr>
                <a:xfrm rot="2880000">
                  <a:off x="1110" y="1254"/>
                  <a:ext cx="226" cy="319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16454" name="直接连接符 16453"/>
              <p:cNvSpPr/>
              <p:nvPr/>
            </p:nvSpPr>
            <p:spPr>
              <a:xfrm flipV="1">
                <a:off x="5414" y="9483"/>
                <a:ext cx="408" cy="307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grpSp>
            <p:nvGrpSpPr>
              <p:cNvPr id="54" name="组合 59"/>
              <p:cNvGrpSpPr/>
              <p:nvPr/>
            </p:nvGrpSpPr>
            <p:grpSpPr>
              <a:xfrm rot="10380000">
                <a:off x="5431" y="8889"/>
                <a:ext cx="358" cy="479"/>
                <a:chOff x="1058" y="1134"/>
                <a:chExt cx="358" cy="479"/>
              </a:xfrm>
            </p:grpSpPr>
            <p:sp>
              <p:nvSpPr>
                <p:cNvPr id="61" name="直接连接符 60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62" name="直接连接符 61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57" name="组合 56"/>
              <p:cNvGrpSpPr/>
              <p:nvPr/>
            </p:nvGrpSpPr>
            <p:grpSpPr>
              <a:xfrm rot="10380000">
                <a:off x="5431" y="7711"/>
                <a:ext cx="358" cy="479"/>
                <a:chOff x="1058" y="1134"/>
                <a:chExt cx="358" cy="479"/>
              </a:xfrm>
            </p:grpSpPr>
            <p:sp>
              <p:nvSpPr>
                <p:cNvPr id="58" name="直接连接符 57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59" name="直接连接符 58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16426" name="椭圆 16425"/>
              <p:cNvSpPr/>
              <p:nvPr/>
            </p:nvSpPr>
            <p:spPr>
              <a:xfrm>
                <a:off x="5769" y="10340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9" name="直接连接符 16428"/>
              <p:cNvSpPr/>
              <p:nvPr/>
            </p:nvSpPr>
            <p:spPr>
              <a:xfrm flipH="1">
                <a:off x="5428" y="1150"/>
                <a:ext cx="480" cy="25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32" name="直接连接符 16431"/>
              <p:cNvSpPr/>
              <p:nvPr/>
            </p:nvSpPr>
            <p:spPr>
              <a:xfrm flipH="1">
                <a:off x="5428" y="2350"/>
                <a:ext cx="480" cy="305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34" name="直接连接符 16433"/>
              <p:cNvSpPr/>
              <p:nvPr/>
            </p:nvSpPr>
            <p:spPr>
              <a:xfrm flipH="1">
                <a:off x="5352" y="3542"/>
                <a:ext cx="530" cy="30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35" name="椭圆 16434"/>
              <p:cNvSpPr/>
              <p:nvPr/>
            </p:nvSpPr>
            <p:spPr>
              <a:xfrm>
                <a:off x="5763" y="4431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38" name="直接连接符 16437"/>
              <p:cNvSpPr/>
              <p:nvPr/>
            </p:nvSpPr>
            <p:spPr>
              <a:xfrm flipH="1">
                <a:off x="5535" y="4750"/>
                <a:ext cx="347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39" name="椭圆 16438"/>
              <p:cNvSpPr/>
              <p:nvPr/>
            </p:nvSpPr>
            <p:spPr>
              <a:xfrm>
                <a:off x="5817" y="560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42" name="直接连接符 16441"/>
              <p:cNvSpPr/>
              <p:nvPr/>
            </p:nvSpPr>
            <p:spPr>
              <a:xfrm flipH="1">
                <a:off x="5562" y="5950"/>
                <a:ext cx="453" cy="24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43" name="椭圆 16442"/>
              <p:cNvSpPr/>
              <p:nvPr/>
            </p:nvSpPr>
            <p:spPr>
              <a:xfrm>
                <a:off x="5841" y="6817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46" name="直接连接符 16445"/>
              <p:cNvSpPr/>
              <p:nvPr/>
            </p:nvSpPr>
            <p:spPr>
              <a:xfrm flipH="1">
                <a:off x="5415" y="7150"/>
                <a:ext cx="480" cy="268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47" name="椭圆 16446"/>
              <p:cNvSpPr/>
              <p:nvPr/>
            </p:nvSpPr>
            <p:spPr>
              <a:xfrm>
                <a:off x="5788" y="7990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50" name="直接连接符 16449"/>
              <p:cNvSpPr/>
              <p:nvPr/>
            </p:nvSpPr>
            <p:spPr>
              <a:xfrm flipH="1">
                <a:off x="5535" y="8350"/>
                <a:ext cx="36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58" name="流程图: 库存数据 16457"/>
              <p:cNvSpPr/>
              <p:nvPr/>
            </p:nvSpPr>
            <p:spPr>
              <a:xfrm>
                <a:off x="3748" y="6190"/>
                <a:ext cx="108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0" name="流程图: 库存数据 16459"/>
              <p:cNvSpPr/>
              <p:nvPr/>
            </p:nvSpPr>
            <p:spPr>
              <a:xfrm>
                <a:off x="3728" y="2590"/>
                <a:ext cx="110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2" name="燕尾形 16461"/>
              <p:cNvSpPr/>
              <p:nvPr/>
            </p:nvSpPr>
            <p:spPr>
              <a:xfrm>
                <a:off x="2323" y="3790"/>
                <a:ext cx="960" cy="480"/>
              </a:xfrm>
              <a:prstGeom prst="chevron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3" name="直接连接符 16462"/>
              <p:cNvSpPr/>
              <p:nvPr/>
            </p:nvSpPr>
            <p:spPr>
              <a:xfrm>
                <a:off x="4708" y="4030"/>
                <a:ext cx="360" cy="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64" name="燕尾形 16463"/>
              <p:cNvSpPr/>
              <p:nvPr/>
            </p:nvSpPr>
            <p:spPr>
              <a:xfrm>
                <a:off x="3748" y="1400"/>
                <a:ext cx="960" cy="480"/>
              </a:xfrm>
              <a:prstGeom prst="chevron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5" name="直接连接符 16464"/>
              <p:cNvSpPr/>
              <p:nvPr/>
            </p:nvSpPr>
            <p:spPr>
              <a:xfrm>
                <a:off x="4708" y="1628"/>
                <a:ext cx="360" cy="2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6466" name="燕尾形 16465"/>
              <p:cNvSpPr/>
              <p:nvPr/>
            </p:nvSpPr>
            <p:spPr>
              <a:xfrm>
                <a:off x="3868" y="4990"/>
                <a:ext cx="960" cy="480"/>
              </a:xfrm>
              <a:prstGeom prst="chevron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7" name="直接连接符 16466"/>
              <p:cNvSpPr/>
              <p:nvPr/>
            </p:nvSpPr>
            <p:spPr>
              <a:xfrm>
                <a:off x="4828" y="5205"/>
                <a:ext cx="360" cy="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68" name="燕尾形 16467"/>
              <p:cNvSpPr/>
              <p:nvPr/>
            </p:nvSpPr>
            <p:spPr>
              <a:xfrm>
                <a:off x="3748" y="8590"/>
                <a:ext cx="960" cy="480"/>
              </a:xfrm>
              <a:prstGeom prst="chevron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9" name="直接连接符 16468"/>
              <p:cNvSpPr/>
              <p:nvPr/>
            </p:nvSpPr>
            <p:spPr>
              <a:xfrm>
                <a:off x="4708" y="8830"/>
                <a:ext cx="360" cy="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72" name="流程图: 库存数据 16471"/>
              <p:cNvSpPr/>
              <p:nvPr/>
            </p:nvSpPr>
            <p:spPr>
              <a:xfrm flipH="1">
                <a:off x="3988" y="7390"/>
                <a:ext cx="72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73" name="直接连接符 16472"/>
              <p:cNvSpPr/>
              <p:nvPr/>
            </p:nvSpPr>
            <p:spPr>
              <a:xfrm>
                <a:off x="4708" y="7630"/>
                <a:ext cx="360" cy="3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6476" name="流程图: 库存数据 16475"/>
              <p:cNvSpPr/>
              <p:nvPr/>
            </p:nvSpPr>
            <p:spPr>
              <a:xfrm flipH="1">
                <a:off x="3988" y="9790"/>
                <a:ext cx="72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77" name="直接连接符 16476"/>
              <p:cNvSpPr/>
              <p:nvPr/>
            </p:nvSpPr>
            <p:spPr>
              <a:xfrm>
                <a:off x="4708" y="10030"/>
                <a:ext cx="360" cy="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81" name="文本框 16480"/>
              <p:cNvSpPr txBox="1"/>
              <p:nvPr/>
            </p:nvSpPr>
            <p:spPr>
              <a:xfrm>
                <a:off x="3875" y="1270"/>
                <a:ext cx="84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A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2" name="文本框 16481"/>
              <p:cNvSpPr txBox="1"/>
              <p:nvPr/>
            </p:nvSpPr>
            <p:spPr>
              <a:xfrm>
                <a:off x="3988" y="8470"/>
                <a:ext cx="84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A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3" name="文本框 16482"/>
              <p:cNvSpPr txBox="1"/>
              <p:nvPr/>
            </p:nvSpPr>
            <p:spPr>
              <a:xfrm>
                <a:off x="2504" y="3670"/>
                <a:ext cx="84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A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4" name="文本框 16483"/>
              <p:cNvSpPr txBox="1"/>
              <p:nvPr/>
            </p:nvSpPr>
            <p:spPr>
              <a:xfrm>
                <a:off x="3907" y="2467"/>
                <a:ext cx="108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C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5" name="文本框 16484"/>
              <p:cNvSpPr txBox="1"/>
              <p:nvPr/>
            </p:nvSpPr>
            <p:spPr>
              <a:xfrm>
                <a:off x="3988" y="6070"/>
                <a:ext cx="998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C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90" name="文本框 16489"/>
              <p:cNvSpPr txBox="1"/>
              <p:nvPr/>
            </p:nvSpPr>
            <p:spPr>
              <a:xfrm>
                <a:off x="3995" y="9670"/>
                <a:ext cx="720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C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92" name="文本框 16491"/>
              <p:cNvSpPr txBox="1"/>
              <p:nvPr/>
            </p:nvSpPr>
            <p:spPr>
              <a:xfrm>
                <a:off x="3988" y="4870"/>
                <a:ext cx="840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A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501" name="文本框 16500"/>
              <p:cNvSpPr txBox="1"/>
              <p:nvPr/>
            </p:nvSpPr>
            <p:spPr>
              <a:xfrm>
                <a:off x="3995" y="7270"/>
                <a:ext cx="7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G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515" name="椭圆 16514"/>
              <p:cNvSpPr/>
              <p:nvPr/>
            </p:nvSpPr>
            <p:spPr>
              <a:xfrm>
                <a:off x="5780" y="9206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516" name="椭圆 16515"/>
              <p:cNvSpPr/>
              <p:nvPr/>
            </p:nvSpPr>
            <p:spPr>
              <a:xfrm>
                <a:off x="5788" y="3231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518" name="椭圆 16517"/>
              <p:cNvSpPr/>
              <p:nvPr/>
            </p:nvSpPr>
            <p:spPr>
              <a:xfrm>
                <a:off x="5788" y="2031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60" name="组合 41"/>
              <p:cNvGrpSpPr/>
              <p:nvPr/>
            </p:nvGrpSpPr>
            <p:grpSpPr>
              <a:xfrm rot="10380000">
                <a:off x="5392" y="1722"/>
                <a:ext cx="358" cy="479"/>
                <a:chOff x="1058" y="1134"/>
                <a:chExt cx="358" cy="479"/>
              </a:xfrm>
            </p:grpSpPr>
            <p:sp>
              <p:nvSpPr>
                <p:cNvPr id="43" name="直接连接符 42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44" name="直接连接符 43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63" name="组合 47"/>
              <p:cNvGrpSpPr/>
              <p:nvPr/>
            </p:nvGrpSpPr>
            <p:grpSpPr>
              <a:xfrm rot="10380000">
                <a:off x="5392" y="4134"/>
                <a:ext cx="358" cy="479"/>
                <a:chOff x="1058" y="1134"/>
                <a:chExt cx="358" cy="479"/>
              </a:xfrm>
            </p:grpSpPr>
            <p:sp>
              <p:nvSpPr>
                <p:cNvPr id="49" name="直接连接符 48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50" name="直接连接符 49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16384" name="组合 50"/>
              <p:cNvGrpSpPr/>
              <p:nvPr/>
            </p:nvGrpSpPr>
            <p:grpSpPr>
              <a:xfrm rot="10380000">
                <a:off x="5492" y="5251"/>
                <a:ext cx="358" cy="479"/>
                <a:chOff x="1058" y="1134"/>
                <a:chExt cx="358" cy="479"/>
              </a:xfrm>
            </p:grpSpPr>
            <p:sp>
              <p:nvSpPr>
                <p:cNvPr id="52" name="直接连接符 51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53" name="直接连接符 52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16427" name="正五边形 16426"/>
              <p:cNvSpPr/>
              <p:nvPr/>
            </p:nvSpPr>
            <p:spPr>
              <a:xfrm flipV="1">
                <a:off x="5000" y="976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30" name="正五边形 16429"/>
              <p:cNvSpPr/>
              <p:nvPr/>
            </p:nvSpPr>
            <p:spPr>
              <a:xfrm flipV="1">
                <a:off x="4987" y="137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36" name="正五边形 16435"/>
              <p:cNvSpPr/>
              <p:nvPr/>
            </p:nvSpPr>
            <p:spPr>
              <a:xfrm flipV="1">
                <a:off x="4987" y="3770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40" name="正五边形 16439"/>
              <p:cNvSpPr/>
              <p:nvPr/>
            </p:nvSpPr>
            <p:spPr>
              <a:xfrm flipV="1">
                <a:off x="5100" y="491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44" name="正五边形 16443"/>
              <p:cNvSpPr/>
              <p:nvPr/>
            </p:nvSpPr>
            <p:spPr>
              <a:xfrm flipV="1">
                <a:off x="5100" y="6163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48" name="正五边形 16447"/>
              <p:cNvSpPr/>
              <p:nvPr/>
            </p:nvSpPr>
            <p:spPr>
              <a:xfrm flipV="1">
                <a:off x="5027" y="738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51" name="正五边形 16450"/>
              <p:cNvSpPr/>
              <p:nvPr/>
            </p:nvSpPr>
            <p:spPr>
              <a:xfrm flipV="1">
                <a:off x="5047" y="854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517" name="正五边形 16516"/>
              <p:cNvSpPr/>
              <p:nvPr/>
            </p:nvSpPr>
            <p:spPr>
              <a:xfrm flipV="1">
                <a:off x="5027" y="2590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6385" name="组合 82"/>
            <p:cNvGrpSpPr/>
            <p:nvPr/>
          </p:nvGrpSpPr>
          <p:grpSpPr>
            <a:xfrm>
              <a:off x="833" y="413"/>
              <a:ext cx="3812" cy="9681"/>
              <a:chOff x="720" y="865"/>
              <a:chExt cx="3812" cy="9681"/>
            </a:xfrm>
          </p:grpSpPr>
          <p:sp>
            <p:nvSpPr>
              <p:cNvPr id="75" name="直接连接符 74"/>
              <p:cNvSpPr/>
              <p:nvPr/>
            </p:nvSpPr>
            <p:spPr>
              <a:xfrm>
                <a:off x="1780" y="10017"/>
                <a:ext cx="627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19" name="直接连接符 16418"/>
              <p:cNvSpPr/>
              <p:nvPr/>
            </p:nvSpPr>
            <p:spPr>
              <a:xfrm>
                <a:off x="1781" y="1691"/>
                <a:ext cx="400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21" name="直接连接符 16420"/>
              <p:cNvSpPr/>
              <p:nvPr/>
            </p:nvSpPr>
            <p:spPr>
              <a:xfrm flipV="1">
                <a:off x="1768" y="4038"/>
                <a:ext cx="556" cy="7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  <p:txBody>
              <a:bodyPr/>
              <a:lstStyle/>
              <a:p>
                <a:endParaRPr>
                  <a:ln w="28575">
                    <a:solidFill>
                      <a:schemeClr val="tx1"/>
                    </a:solidFill>
                  </a:ln>
                </a:endParaRPr>
              </a:p>
            </p:txBody>
          </p:sp>
          <p:sp>
            <p:nvSpPr>
              <p:cNvPr id="16423" name="直接连接符 16422"/>
              <p:cNvSpPr/>
              <p:nvPr/>
            </p:nvSpPr>
            <p:spPr>
              <a:xfrm>
                <a:off x="1768" y="5245"/>
                <a:ext cx="413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25" name="直接连接符 16424"/>
              <p:cNvSpPr/>
              <p:nvPr/>
            </p:nvSpPr>
            <p:spPr>
              <a:xfrm>
                <a:off x="1781" y="8818"/>
                <a:ext cx="400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56" name="直接连接符 16455"/>
              <p:cNvSpPr/>
              <p:nvPr/>
            </p:nvSpPr>
            <p:spPr>
              <a:xfrm>
                <a:off x="1768" y="2845"/>
                <a:ext cx="413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57" name="直接连接符 16456"/>
              <p:cNvSpPr/>
              <p:nvPr/>
            </p:nvSpPr>
            <p:spPr>
              <a:xfrm>
                <a:off x="1741" y="6445"/>
                <a:ext cx="440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71" name="直接连接符 16470"/>
              <p:cNvSpPr/>
              <p:nvPr/>
            </p:nvSpPr>
            <p:spPr>
              <a:xfrm>
                <a:off x="1754" y="7604"/>
                <a:ext cx="653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75" name="直接连接符 16474"/>
              <p:cNvSpPr/>
              <p:nvPr/>
            </p:nvSpPr>
            <p:spPr>
              <a:xfrm>
                <a:off x="1780" y="10031"/>
                <a:ext cx="627" cy="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grpSp>
            <p:nvGrpSpPr>
              <p:cNvPr id="16396" name="组合 36"/>
              <p:cNvGrpSpPr/>
              <p:nvPr/>
            </p:nvGrpSpPr>
            <p:grpSpPr>
              <a:xfrm>
                <a:off x="1071" y="9483"/>
                <a:ext cx="358" cy="479"/>
                <a:chOff x="1058" y="1134"/>
                <a:chExt cx="358" cy="479"/>
              </a:xfrm>
            </p:grpSpPr>
            <p:sp>
              <p:nvSpPr>
                <p:cNvPr id="38" name="直接连接符 37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39" name="直接连接符 38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16400" name="组合 21"/>
              <p:cNvGrpSpPr/>
              <p:nvPr/>
            </p:nvGrpSpPr>
            <p:grpSpPr>
              <a:xfrm>
                <a:off x="1058" y="3520"/>
                <a:ext cx="358" cy="479"/>
                <a:chOff x="1058" y="1134"/>
                <a:chExt cx="358" cy="479"/>
              </a:xfrm>
            </p:grpSpPr>
            <p:sp>
              <p:nvSpPr>
                <p:cNvPr id="23" name="直接连接符 22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24" name="直接连接符 23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16404" name="组合 18"/>
              <p:cNvGrpSpPr/>
              <p:nvPr/>
            </p:nvGrpSpPr>
            <p:grpSpPr>
              <a:xfrm>
                <a:off x="1058" y="2303"/>
                <a:ext cx="358" cy="479"/>
                <a:chOff x="1058" y="1134"/>
                <a:chExt cx="358" cy="479"/>
              </a:xfrm>
            </p:grpSpPr>
            <p:sp>
              <p:nvSpPr>
                <p:cNvPr id="20" name="直接连接符 19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21" name="直接连接符 20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16408" name="组合 17"/>
              <p:cNvGrpSpPr/>
              <p:nvPr/>
            </p:nvGrpSpPr>
            <p:grpSpPr>
              <a:xfrm>
                <a:off x="1058" y="1134"/>
                <a:ext cx="358" cy="479"/>
                <a:chOff x="1058" y="1134"/>
                <a:chExt cx="358" cy="479"/>
              </a:xfrm>
            </p:grpSpPr>
            <p:sp>
              <p:nvSpPr>
                <p:cNvPr id="16388" name="直接连接符 16387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392" name="直接连接符 16391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16386" name="椭圆 16385"/>
              <p:cNvSpPr/>
              <p:nvPr/>
            </p:nvSpPr>
            <p:spPr>
              <a:xfrm>
                <a:off x="720" y="8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87" name="正五边形 16386"/>
              <p:cNvSpPr/>
              <p:nvPr/>
            </p:nvSpPr>
            <p:spPr>
              <a:xfrm>
                <a:off x="1200" y="146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89" name="直接连接符 16388"/>
              <p:cNvSpPr/>
              <p:nvPr/>
            </p:nvSpPr>
            <p:spPr>
              <a:xfrm flipH="1">
                <a:off x="1060" y="1945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390" name="椭圆 16389"/>
              <p:cNvSpPr/>
              <p:nvPr/>
            </p:nvSpPr>
            <p:spPr>
              <a:xfrm>
                <a:off x="720" y="20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1" name="正五边形 16390"/>
              <p:cNvSpPr/>
              <p:nvPr/>
            </p:nvSpPr>
            <p:spPr>
              <a:xfrm>
                <a:off x="1200" y="265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3" name="直接连接符 16392"/>
              <p:cNvSpPr/>
              <p:nvPr/>
            </p:nvSpPr>
            <p:spPr>
              <a:xfrm flipH="1">
                <a:off x="1080" y="3145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394" name="椭圆 16393"/>
              <p:cNvSpPr/>
              <p:nvPr/>
            </p:nvSpPr>
            <p:spPr>
              <a:xfrm>
                <a:off x="720" y="32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5" name="正五边形 16394"/>
              <p:cNvSpPr/>
              <p:nvPr/>
            </p:nvSpPr>
            <p:spPr>
              <a:xfrm>
                <a:off x="1200" y="3844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7" name="直接连接符 16396"/>
              <p:cNvSpPr/>
              <p:nvPr/>
            </p:nvSpPr>
            <p:spPr>
              <a:xfrm flipH="1">
                <a:off x="1067" y="4332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398" name="椭圆 16397"/>
              <p:cNvSpPr/>
              <p:nvPr/>
            </p:nvSpPr>
            <p:spPr>
              <a:xfrm>
                <a:off x="720" y="44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9" name="正五边形 16398"/>
              <p:cNvSpPr/>
              <p:nvPr/>
            </p:nvSpPr>
            <p:spPr>
              <a:xfrm>
                <a:off x="1200" y="5044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1" name="直接连接符 16400"/>
              <p:cNvSpPr/>
              <p:nvPr/>
            </p:nvSpPr>
            <p:spPr>
              <a:xfrm flipH="1">
                <a:off x="1067" y="5532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02" name="椭圆 16401"/>
              <p:cNvSpPr/>
              <p:nvPr/>
            </p:nvSpPr>
            <p:spPr>
              <a:xfrm>
                <a:off x="720" y="56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3" name="正五边形 16402"/>
              <p:cNvSpPr/>
              <p:nvPr/>
            </p:nvSpPr>
            <p:spPr>
              <a:xfrm>
                <a:off x="1200" y="6244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5" name="直接连接符 16404"/>
              <p:cNvSpPr/>
              <p:nvPr/>
            </p:nvSpPr>
            <p:spPr>
              <a:xfrm flipH="1">
                <a:off x="1067" y="6732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06" name="椭圆 16405"/>
              <p:cNvSpPr/>
              <p:nvPr/>
            </p:nvSpPr>
            <p:spPr>
              <a:xfrm>
                <a:off x="720" y="68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7" name="正五边形 16406"/>
              <p:cNvSpPr/>
              <p:nvPr/>
            </p:nvSpPr>
            <p:spPr>
              <a:xfrm>
                <a:off x="1200" y="7417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9" name="直接连接符 16408"/>
              <p:cNvSpPr/>
              <p:nvPr/>
            </p:nvSpPr>
            <p:spPr>
              <a:xfrm flipH="1">
                <a:off x="1067" y="7906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10" name="椭圆 16409"/>
              <p:cNvSpPr/>
              <p:nvPr/>
            </p:nvSpPr>
            <p:spPr>
              <a:xfrm>
                <a:off x="720" y="80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1" name="正五边形 16410"/>
              <p:cNvSpPr/>
              <p:nvPr/>
            </p:nvSpPr>
            <p:spPr>
              <a:xfrm>
                <a:off x="1200" y="8617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3" name="直接连接符 16412"/>
              <p:cNvSpPr/>
              <p:nvPr/>
            </p:nvSpPr>
            <p:spPr>
              <a:xfrm flipH="1">
                <a:off x="1060" y="9093"/>
                <a:ext cx="247" cy="3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14" name="椭圆 16413"/>
              <p:cNvSpPr/>
              <p:nvPr/>
            </p:nvSpPr>
            <p:spPr>
              <a:xfrm>
                <a:off x="720" y="92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5" name="正五边形 16414"/>
              <p:cNvSpPr/>
              <p:nvPr/>
            </p:nvSpPr>
            <p:spPr>
              <a:xfrm>
                <a:off x="1213" y="9817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7" name="直接连接符 16416"/>
              <p:cNvSpPr/>
              <p:nvPr/>
            </p:nvSpPr>
            <p:spPr>
              <a:xfrm flipH="1">
                <a:off x="1080" y="10306"/>
                <a:ext cx="240" cy="24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6418" name="五边形 16417"/>
              <p:cNvSpPr/>
              <p:nvPr/>
            </p:nvSpPr>
            <p:spPr>
              <a:xfrm>
                <a:off x="2181" y="1390"/>
                <a:ext cx="960" cy="480"/>
              </a:xfrm>
              <a:prstGeom prst="homePlate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0" name="五边形 16419"/>
              <p:cNvSpPr/>
              <p:nvPr/>
            </p:nvSpPr>
            <p:spPr>
              <a:xfrm>
                <a:off x="3572" y="3811"/>
                <a:ext cx="960" cy="480"/>
              </a:xfrm>
              <a:prstGeom prst="homePlate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2" name="五边形 16421"/>
              <p:cNvSpPr/>
              <p:nvPr/>
            </p:nvSpPr>
            <p:spPr>
              <a:xfrm>
                <a:off x="2181" y="4990"/>
                <a:ext cx="960" cy="480"/>
              </a:xfrm>
              <a:prstGeom prst="homePlate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4" name="五边形 16423"/>
              <p:cNvSpPr/>
              <p:nvPr/>
            </p:nvSpPr>
            <p:spPr>
              <a:xfrm>
                <a:off x="2181" y="8590"/>
                <a:ext cx="960" cy="480"/>
              </a:xfrm>
              <a:prstGeom prst="homePlate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53" name="流程图: 库存数据 16452"/>
              <p:cNvSpPr/>
              <p:nvPr/>
            </p:nvSpPr>
            <p:spPr>
              <a:xfrm>
                <a:off x="2181" y="6190"/>
                <a:ext cx="84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55" name="流程图: 库存数据 16454"/>
              <p:cNvSpPr/>
              <p:nvPr/>
            </p:nvSpPr>
            <p:spPr>
              <a:xfrm>
                <a:off x="2181" y="2590"/>
                <a:ext cx="853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70" name="流程图: 库存数据 16469"/>
              <p:cNvSpPr/>
              <p:nvPr/>
            </p:nvSpPr>
            <p:spPr>
              <a:xfrm flipH="1">
                <a:off x="2181" y="7390"/>
                <a:ext cx="108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74" name="流程图: 库存数据 16473"/>
              <p:cNvSpPr/>
              <p:nvPr/>
            </p:nvSpPr>
            <p:spPr>
              <a:xfrm flipH="1">
                <a:off x="2181" y="9790"/>
                <a:ext cx="108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  <a:sym typeface="+mn-ea"/>
                </a:endParaRPr>
              </a:p>
            </p:txBody>
          </p:sp>
          <p:sp>
            <p:nvSpPr>
              <p:cNvPr id="16478" name="文本框 16477"/>
              <p:cNvSpPr txBox="1"/>
              <p:nvPr/>
            </p:nvSpPr>
            <p:spPr>
              <a:xfrm>
                <a:off x="2301" y="1270"/>
                <a:ext cx="7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T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79" name="文本框 16478"/>
              <p:cNvSpPr txBox="1"/>
              <p:nvPr/>
            </p:nvSpPr>
            <p:spPr>
              <a:xfrm>
                <a:off x="3685" y="3697"/>
                <a:ext cx="7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T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0" name="文本框 16479"/>
              <p:cNvSpPr txBox="1"/>
              <p:nvPr/>
            </p:nvSpPr>
            <p:spPr>
              <a:xfrm>
                <a:off x="2301" y="8470"/>
                <a:ext cx="7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T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6" name="文本框 16485"/>
              <p:cNvSpPr txBox="1"/>
              <p:nvPr/>
            </p:nvSpPr>
            <p:spPr>
              <a:xfrm>
                <a:off x="2421" y="7270"/>
                <a:ext cx="84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C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8" name="文本框 16487"/>
              <p:cNvSpPr txBox="1"/>
              <p:nvPr/>
            </p:nvSpPr>
            <p:spPr>
              <a:xfrm>
                <a:off x="2301" y="2470"/>
                <a:ext cx="7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G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9" name="文本框 16488"/>
              <p:cNvSpPr txBox="1"/>
              <p:nvPr/>
            </p:nvSpPr>
            <p:spPr>
              <a:xfrm>
                <a:off x="2294" y="6067"/>
                <a:ext cx="573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G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91" name="文本框 16490"/>
              <p:cNvSpPr txBox="1"/>
              <p:nvPr/>
            </p:nvSpPr>
            <p:spPr>
              <a:xfrm>
                <a:off x="2301" y="4870"/>
                <a:ext cx="720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T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2" name="椭圆 1"/>
              <p:cNvSpPr/>
              <p:nvPr/>
            </p:nvSpPr>
            <p:spPr>
              <a:xfrm>
                <a:off x="720" y="8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720" y="20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" name="椭圆 3"/>
              <p:cNvSpPr/>
              <p:nvPr/>
            </p:nvSpPr>
            <p:spPr>
              <a:xfrm>
                <a:off x="720" y="32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720" y="44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720" y="56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720" y="68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720" y="80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720" y="92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720" y="8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>
                <a:scene3d>
                  <a:camera prst="orthographicFront"/>
                  <a:lightRig rig="threePt" dir="t"/>
                </a:scene3d>
              </a:bodyPr>
              <a:lstStyle/>
              <a:p>
                <a:endParaRPr lang="zh-CN" altLang="en-US">
                  <a:ln w="22225">
                    <a:solidFill>
                      <a:schemeClr val="accent2"/>
                    </a:solidFill>
                    <a:prstDash val="solid"/>
                  </a:ln>
                  <a:solidFill>
                    <a:schemeClr val="accent2">
                      <a:lumMod val="40000"/>
                      <a:lumOff val="60000"/>
                    </a:schemeClr>
                  </a:solidFill>
                  <a:effectLst/>
                </a:endParaRPr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720" y="20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720" y="32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720" y="44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720" y="56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720" y="68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720" y="80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16412" name="组合 24"/>
              <p:cNvGrpSpPr/>
              <p:nvPr/>
            </p:nvGrpSpPr>
            <p:grpSpPr>
              <a:xfrm>
                <a:off x="1045" y="4672"/>
                <a:ext cx="358" cy="479"/>
                <a:chOff x="1058" y="1134"/>
                <a:chExt cx="358" cy="479"/>
              </a:xfrm>
            </p:grpSpPr>
            <p:sp>
              <p:nvSpPr>
                <p:cNvPr id="26" name="直接连接符 25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27" name="直接连接符 26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71" name="组合 27"/>
              <p:cNvGrpSpPr/>
              <p:nvPr/>
            </p:nvGrpSpPr>
            <p:grpSpPr>
              <a:xfrm>
                <a:off x="1071" y="5867"/>
                <a:ext cx="358" cy="479"/>
                <a:chOff x="1058" y="1134"/>
                <a:chExt cx="358" cy="479"/>
              </a:xfrm>
            </p:grpSpPr>
            <p:sp>
              <p:nvSpPr>
                <p:cNvPr id="29" name="直接连接符 28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30" name="直接连接符 29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72" name="组合 30"/>
              <p:cNvGrpSpPr/>
              <p:nvPr/>
            </p:nvGrpSpPr>
            <p:grpSpPr>
              <a:xfrm>
                <a:off x="1058" y="7071"/>
                <a:ext cx="358" cy="479"/>
                <a:chOff x="1058" y="1134"/>
                <a:chExt cx="358" cy="479"/>
              </a:xfrm>
            </p:grpSpPr>
            <p:sp>
              <p:nvSpPr>
                <p:cNvPr id="32" name="直接连接符 31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33" name="直接连接符 32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76" name="组合 33"/>
              <p:cNvGrpSpPr/>
              <p:nvPr/>
            </p:nvGrpSpPr>
            <p:grpSpPr>
              <a:xfrm>
                <a:off x="1071" y="8240"/>
                <a:ext cx="358" cy="479"/>
                <a:chOff x="1058" y="1134"/>
                <a:chExt cx="358" cy="479"/>
              </a:xfrm>
            </p:grpSpPr>
            <p:sp>
              <p:nvSpPr>
                <p:cNvPr id="35" name="直接连接符 34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36" name="直接连接符 35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</p:grpSp>
        <p:sp>
          <p:nvSpPr>
            <p:cNvPr id="17" name="文本框 16"/>
            <p:cNvSpPr txBox="1"/>
            <p:nvPr/>
          </p:nvSpPr>
          <p:spPr>
            <a:xfrm>
              <a:off x="2494" y="9205"/>
              <a:ext cx="573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rPr>
                <a:t>G</a:t>
              </a:r>
              <a:endParaRPr lang="en-US" altLang="zh-CN" sz="2400">
                <a:effectLst>
                  <a:outerShdw blurRad="38100" dist="38100" dir="2700000">
                    <a:srgbClr val="FFFFFF"/>
                  </a:outerShdw>
                </a:effectLst>
                <a:latin typeface="Arial Black" panose="020B0A04020102020204" pitchFamily="34" charset="0"/>
                <a:ea typeface="华康简标题宋"/>
              </a:endParaRPr>
            </a:p>
          </p:txBody>
        </p:sp>
      </p:grpSp>
      <p:sp>
        <p:nvSpPr>
          <p:cNvPr id="66" name="椭圆 65"/>
          <p:cNvSpPr/>
          <p:nvPr/>
        </p:nvSpPr>
        <p:spPr>
          <a:xfrm>
            <a:off x="886461" y="5749925"/>
            <a:ext cx="982980" cy="742950"/>
          </a:xfrm>
          <a:prstGeom prst="ellipse">
            <a:avLst/>
          </a:prstGeom>
          <a:noFill/>
          <a:ln w="19050">
            <a:solidFill>
              <a:schemeClr val="tx1"/>
            </a:solidFill>
            <a:prstDash val="sysDot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77" name="组合 117"/>
          <p:cNvGrpSpPr/>
          <p:nvPr/>
        </p:nvGrpSpPr>
        <p:grpSpPr>
          <a:xfrm>
            <a:off x="6097692" y="4149969"/>
            <a:ext cx="5902049" cy="2560077"/>
            <a:chOff x="7202" y="7768"/>
            <a:chExt cx="5887" cy="2799"/>
          </a:xfrm>
        </p:grpSpPr>
        <p:sp>
          <p:nvSpPr>
            <p:cNvPr id="41" name="正五边形 40"/>
            <p:cNvSpPr/>
            <p:nvPr/>
          </p:nvSpPr>
          <p:spPr>
            <a:xfrm>
              <a:off x="9694" y="8129"/>
              <a:ext cx="1762" cy="1422"/>
            </a:xfrm>
            <a:prstGeom prst="pentagon">
              <a:avLst/>
            </a:prstGeom>
            <a:solidFill>
              <a:srgbClr val="00B0F0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7" name="文本框 66"/>
            <p:cNvSpPr txBox="1"/>
            <p:nvPr/>
          </p:nvSpPr>
          <p:spPr>
            <a:xfrm>
              <a:off x="10311" y="7768"/>
              <a:ext cx="442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O</a:t>
              </a:r>
              <a:endParaRPr lang="en-US" altLang="zh-CN" b="1">
                <a:latin typeface="经典粗黑简" panose="02010609000101010101" charset="-122"/>
                <a:ea typeface="经典粗黑简" panose="02010609000101010101" charset="-122"/>
              </a:endParaRPr>
            </a:p>
          </p:txBody>
        </p:sp>
        <p:sp>
          <p:nvSpPr>
            <p:cNvPr id="70" name="直接连接符 69"/>
            <p:cNvSpPr/>
            <p:nvPr/>
          </p:nvSpPr>
          <p:spPr>
            <a:xfrm>
              <a:off x="11112" y="9120"/>
              <a:ext cx="15" cy="950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73" name="直接连接符 72"/>
            <p:cNvSpPr/>
            <p:nvPr/>
          </p:nvSpPr>
          <p:spPr>
            <a:xfrm>
              <a:off x="9669" y="8312"/>
              <a:ext cx="15" cy="950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74" name="直接连接符 73"/>
            <p:cNvSpPr/>
            <p:nvPr/>
          </p:nvSpPr>
          <p:spPr>
            <a:xfrm>
              <a:off x="10037" y="9134"/>
              <a:ext cx="15" cy="950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91" name="直接连接符 90"/>
            <p:cNvSpPr/>
            <p:nvPr/>
          </p:nvSpPr>
          <p:spPr>
            <a:xfrm>
              <a:off x="11455" y="8672"/>
              <a:ext cx="1" cy="408"/>
            </a:xfrm>
            <a:prstGeom prst="line">
              <a:avLst/>
            </a:prstGeom>
            <a:ln w="28575"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92" name="直接连接符 91"/>
            <p:cNvSpPr/>
            <p:nvPr/>
          </p:nvSpPr>
          <p:spPr>
            <a:xfrm flipV="1">
              <a:off x="11456" y="8656"/>
              <a:ext cx="870" cy="19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93" name="文本框 92"/>
            <p:cNvSpPr txBox="1"/>
            <p:nvPr/>
          </p:nvSpPr>
          <p:spPr>
            <a:xfrm>
              <a:off x="9219" y="7851"/>
              <a:ext cx="737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CH</a:t>
              </a:r>
              <a:r>
                <a:rPr lang="en-US" altLang="zh-CN" b="1" baseline="-25000">
                  <a:latin typeface="经典粗黑简" panose="02010609000101010101" charset="-122"/>
                  <a:ea typeface="经典粗黑简" panose="02010609000101010101" charset="-122"/>
                </a:rPr>
                <a:t>2</a:t>
              </a:r>
              <a:endParaRPr lang="en-US" altLang="zh-CN" b="1" baseline="-25000">
                <a:latin typeface="经典粗黑简" panose="02010609000101010101" charset="-122"/>
                <a:ea typeface="经典粗黑简" panose="02010609000101010101" charset="-122"/>
              </a:endParaRPr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9742" y="9985"/>
              <a:ext cx="665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OH</a:t>
              </a:r>
              <a:endParaRPr lang="en-US" altLang="zh-CN" b="1">
                <a:latin typeface="经典粗黑简" panose="02010609000101010101" charset="-122"/>
                <a:ea typeface="经典粗黑简" panose="02010609000101010101" charset="-122"/>
              </a:endParaRPr>
            </a:p>
          </p:txBody>
        </p:sp>
        <p:sp>
          <p:nvSpPr>
            <p:cNvPr id="95" name="文本框 94"/>
            <p:cNvSpPr txBox="1"/>
            <p:nvPr/>
          </p:nvSpPr>
          <p:spPr>
            <a:xfrm>
              <a:off x="10860" y="9951"/>
              <a:ext cx="442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H</a:t>
              </a:r>
              <a:endParaRPr lang="en-US" altLang="zh-CN" b="1">
                <a:latin typeface="经典粗黑简" panose="02010609000101010101" charset="-122"/>
                <a:ea typeface="经典粗黑简" panose="02010609000101010101" charset="-122"/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7202" y="7865"/>
              <a:ext cx="1309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b="1" dirty="0" err="1"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磷酸基团</a:t>
              </a:r>
              <a:endParaRPr lang="zh-CN" altLang="en-US" dirty="0"/>
            </a:p>
          </p:txBody>
        </p:sp>
        <p:sp>
          <p:nvSpPr>
            <p:cNvPr id="97" name="直接连接符 96"/>
            <p:cNvSpPr/>
            <p:nvPr/>
          </p:nvSpPr>
          <p:spPr>
            <a:xfrm flipV="1">
              <a:off x="8462" y="8130"/>
              <a:ext cx="870" cy="19"/>
            </a:xfrm>
            <a:prstGeom prst="line">
              <a:avLst/>
            </a:prstGeom>
            <a:ln>
              <a:solidFill>
                <a:schemeClr val="tx1"/>
              </a:solidFill>
              <a:headEnd type="none" w="med" len="med"/>
              <a:tailEnd type="none" w="med" len="med"/>
            </a:ln>
          </p:spPr>
          <p:style>
            <a:lnRef idx="3">
              <a:schemeClr val="accent6"/>
            </a:lnRef>
            <a:fillRef idx="0">
              <a:schemeClr val="accent6"/>
            </a:fillRef>
            <a:effectRef idx="2">
              <a:schemeClr val="accent6"/>
            </a:effectRef>
            <a:fontRef idx="minor">
              <a:schemeClr val="tx1"/>
            </a:fontRef>
          </p:style>
          <p:txBody>
            <a:bodyPr/>
            <a:lstStyle/>
            <a:p/>
          </p:txBody>
        </p:sp>
        <p:sp>
          <p:nvSpPr>
            <p:cNvPr id="98" name="文本框 97"/>
            <p:cNvSpPr txBox="1"/>
            <p:nvPr/>
          </p:nvSpPr>
          <p:spPr>
            <a:xfrm>
              <a:off x="12326" y="8312"/>
              <a:ext cx="763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zh-CN" b="1" dirty="0"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碱</a:t>
              </a:r>
              <a:r>
                <a:rPr b="1" dirty="0"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基</a:t>
              </a:r>
              <a:endParaRPr lang="zh-CN" altLang="en-US" dirty="0"/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9572" y="9405"/>
              <a:ext cx="470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3′</a:t>
              </a:r>
              <a:endParaRPr lang="zh-CN" altLang="en-US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10987" y="9365"/>
              <a:ext cx="470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2</a:t>
              </a:r>
              <a:r>
                <a:rPr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′</a:t>
              </a:r>
              <a:endParaRPr lang="zh-CN" altLang="en-US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11213" y="8961"/>
              <a:ext cx="442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H</a:t>
              </a:r>
              <a:endParaRPr lang="en-US" altLang="zh-CN" b="1">
                <a:latin typeface="经典粗黑简" panose="02010609000101010101" charset="-122"/>
                <a:ea typeface="经典粗黑简" panose="02010609000101010101" charset="-122"/>
              </a:endParaRPr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9378" y="9121"/>
              <a:ext cx="442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>
                  <a:latin typeface="经典粗黑简" panose="02010609000101010101" charset="-122"/>
                  <a:ea typeface="经典粗黑简" panose="02010609000101010101" charset="-122"/>
                </a:rPr>
                <a:t>H</a:t>
              </a:r>
              <a:endParaRPr lang="en-US" altLang="zh-CN" b="1">
                <a:latin typeface="经典粗黑简" panose="02010609000101010101" charset="-122"/>
                <a:ea typeface="经典粗黑简" panose="02010609000101010101" charset="-122"/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11230" y="8165"/>
              <a:ext cx="470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1</a:t>
              </a:r>
              <a:r>
                <a:rPr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′</a:t>
              </a:r>
              <a:endParaRPr lang="zh-CN" altLang="en-US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endParaRP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9206" y="8492"/>
              <a:ext cx="470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4</a:t>
              </a:r>
              <a:r>
                <a:rPr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′</a:t>
              </a:r>
              <a:endParaRPr lang="zh-CN" altLang="en-US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endParaRPr>
            </a:p>
          </p:txBody>
        </p:sp>
        <p:sp>
          <p:nvSpPr>
            <p:cNvPr id="105" name="文本框 104"/>
            <p:cNvSpPr txBox="1"/>
            <p:nvPr/>
          </p:nvSpPr>
          <p:spPr>
            <a:xfrm>
              <a:off x="8880" y="8070"/>
              <a:ext cx="470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5</a:t>
              </a:r>
              <a:r>
                <a:rPr b="1">
                  <a:solidFill>
                    <a:srgbClr val="C00000"/>
                  </a:solidFill>
                  <a:latin typeface="经典粗黑简" panose="02010609000101010101" charset="-122"/>
                  <a:ea typeface="经典粗黑简" panose="02010609000101010101" charset="-122"/>
                  <a:cs typeface="经典粗黑简" panose="02010609000101010101" charset="-122"/>
                  <a:sym typeface="+mn-ea"/>
                </a:rPr>
                <a:t>′</a:t>
              </a:r>
              <a:endParaRPr lang="zh-CN" altLang="en-US" b="1">
                <a:solidFill>
                  <a:srgbClr val="C00000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endParaRPr>
            </a:p>
          </p:txBody>
        </p:sp>
        <p:sp>
          <p:nvSpPr>
            <p:cNvPr id="112" name="文本框 111"/>
            <p:cNvSpPr txBox="1"/>
            <p:nvPr/>
          </p:nvSpPr>
          <p:spPr>
            <a:xfrm>
              <a:off x="10834" y="8682"/>
              <a:ext cx="442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 dirty="0">
                  <a:latin typeface="经典粗黑简" panose="02010609000101010101" charset="-122"/>
                  <a:ea typeface="经典粗黑简" panose="02010609000101010101" charset="-122"/>
                </a:rPr>
                <a:t>H</a:t>
              </a:r>
              <a:endParaRPr lang="en-US" altLang="zh-CN" b="1" dirty="0">
                <a:latin typeface="经典粗黑简" panose="02010609000101010101" charset="-122"/>
                <a:ea typeface="经典粗黑简" panose="02010609000101010101" charset="-122"/>
              </a:endParaRP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9791" y="8730"/>
              <a:ext cx="442" cy="582"/>
            </a:xfrm>
            <a:prstGeom prst="rect">
              <a:avLst/>
            </a:prstGeom>
            <a:noFill/>
          </p:spPr>
          <p:txBody>
            <a:bodyPr wrap="none" rtlCol="0" anchor="t">
              <a:spAutoFit/>
            </a:bodyPr>
            <a:lstStyle/>
            <a:p>
              <a:r>
                <a:rPr lang="en-US" altLang="zh-CN" b="1" dirty="0">
                  <a:latin typeface="经典粗黑简" panose="02010609000101010101" charset="-122"/>
                  <a:ea typeface="经典粗黑简" panose="02010609000101010101" charset="-122"/>
                </a:rPr>
                <a:t>H</a:t>
              </a:r>
              <a:endParaRPr lang="en-US" altLang="zh-CN" b="1" dirty="0">
                <a:latin typeface="经典粗黑简" panose="02010609000101010101" charset="-122"/>
                <a:ea typeface="经典粗黑简" panose="02010609000101010101" charset="-122"/>
              </a:endParaRPr>
            </a:p>
          </p:txBody>
        </p:sp>
      </p:grpSp>
      <p:sp>
        <p:nvSpPr>
          <p:cNvPr id="114" name="矩形 113"/>
          <p:cNvSpPr/>
          <p:nvPr/>
        </p:nvSpPr>
        <p:spPr>
          <a:xfrm>
            <a:off x="7624689" y="4276578"/>
            <a:ext cx="4304714" cy="2376221"/>
          </a:xfrm>
          <a:prstGeom prst="rect">
            <a:avLst/>
          </a:prstGeom>
          <a:noFill/>
          <a:ln w="28575">
            <a:solidFill>
              <a:schemeClr val="tx1"/>
            </a:solidFill>
            <a:prstDash val="sysDot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7" name="曲线连接符 116"/>
          <p:cNvCxnSpPr>
            <a:stCxn id="66" idx="5"/>
          </p:cNvCxnSpPr>
          <p:nvPr/>
        </p:nvCxnSpPr>
        <p:spPr>
          <a:xfrm rot="5400000" flipV="1">
            <a:off x="4475480" y="3633577"/>
            <a:ext cx="213360" cy="5714153"/>
          </a:xfrm>
          <a:prstGeom prst="curvedConnector2">
            <a:avLst/>
          </a:prstGeom>
          <a:ln w="73025" cmpd="dbl">
            <a:solidFill>
              <a:schemeClr val="tx1"/>
            </a:solidFill>
            <a:prstDash val="sysDot"/>
            <a:round/>
            <a:tailEnd type="triangle"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9" name="标题 3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0" y="0"/>
            <a:ext cx="3829742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l"/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二</a:t>
            </a:r>
            <a:r>
              <a:rPr lang="en-US" altLang="zh-CN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、DNA</a:t>
            </a:r>
            <a:r>
              <a:rPr lang="zh-CN" altLang="en-US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的结构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6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524" grpId="0" animBg="1"/>
      <p:bldP spid="68" grpId="0" animBg="1"/>
      <p:bldP spid="69" grpId="0" animBg="1"/>
      <p:bldP spid="87" grpId="0"/>
      <p:bldP spid="88" grpId="0"/>
      <p:bldP spid="89" grpId="0"/>
      <p:bldP spid="90" grpId="0"/>
      <p:bldP spid="47242" grpId="0" animBg="1"/>
      <p:bldP spid="66" grpId="0" animBg="1"/>
      <p:bldP spid="1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24" name="矩形 16523"/>
          <p:cNvSpPr/>
          <p:nvPr/>
        </p:nvSpPr>
        <p:spPr>
          <a:xfrm>
            <a:off x="5806441" y="1205230"/>
            <a:ext cx="6057900" cy="8309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(1)DNA是由两条单链组成的，这两条链按反向平行方式盘旋成双螺旋结构。</a:t>
            </a:r>
            <a:endParaRPr lang="zh-CN" altLang="en-US" sz="24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粗黑宋简体" panose="02000000000000000000" charset="-122"/>
            </a:endParaRPr>
          </a:p>
        </p:txBody>
      </p:sp>
      <p:sp>
        <p:nvSpPr>
          <p:cNvPr id="68" name="下箭头 67"/>
          <p:cNvSpPr/>
          <p:nvPr/>
        </p:nvSpPr>
        <p:spPr>
          <a:xfrm>
            <a:off x="130387" y="941696"/>
            <a:ext cx="383540" cy="5252730"/>
          </a:xfrm>
          <a:prstGeom prst="downArrow">
            <a:avLst>
              <a:gd name="adj1" fmla="val 50000"/>
              <a:gd name="adj2" fmla="val 164900"/>
            </a:avLst>
          </a:prstGeom>
          <a:solidFill>
            <a:srgbClr val="FF0000"/>
          </a:solidFill>
          <a:ln>
            <a:gradFill>
              <a:gsLst>
                <a:gs pos="37000">
                  <a:srgbClr val="EEF7F8">
                    <a:alpha val="100000"/>
                  </a:srgbClr>
                </a:gs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35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9" name="下箭头 68"/>
          <p:cNvSpPr/>
          <p:nvPr/>
        </p:nvSpPr>
        <p:spPr>
          <a:xfrm rot="10800000">
            <a:off x="5228167" y="887103"/>
            <a:ext cx="383540" cy="5092057"/>
          </a:xfrm>
          <a:prstGeom prst="downArrow">
            <a:avLst>
              <a:gd name="adj1" fmla="val 50000"/>
              <a:gd name="adj2" fmla="val 164900"/>
            </a:avLst>
          </a:prstGeom>
          <a:solidFill>
            <a:srgbClr val="FF0000"/>
          </a:solidFill>
          <a:ln>
            <a:gradFill>
              <a:gsLst>
                <a:gs pos="37000">
                  <a:srgbClr val="EEF7F8">
                    <a:alpha val="100000"/>
                  </a:srgbClr>
                </a:gs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83000">
                  <a:schemeClr val="accent1">
                    <a:lumMod val="45000"/>
                    <a:lumOff val="5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lin ang="13500000" scaled="1"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85"/>
          <p:cNvGrpSpPr/>
          <p:nvPr/>
        </p:nvGrpSpPr>
        <p:grpSpPr>
          <a:xfrm>
            <a:off x="705274" y="791570"/>
            <a:ext cx="4449233" cy="5715911"/>
            <a:chOff x="833" y="865"/>
            <a:chExt cx="5255" cy="9835"/>
          </a:xfrm>
        </p:grpSpPr>
        <p:sp>
          <p:nvSpPr>
            <p:cNvPr id="16487" name="文本框 16486"/>
            <p:cNvSpPr txBox="1"/>
            <p:nvPr/>
          </p:nvSpPr>
          <p:spPr>
            <a:xfrm>
              <a:off x="2315" y="9670"/>
              <a:ext cx="1080" cy="72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rPr>
                <a:t>G</a:t>
              </a:r>
              <a:endParaRPr lang="en-US" altLang="zh-CN" sz="2400">
                <a:effectLst>
                  <a:outerShdw blurRad="38100" dist="38100" dir="2700000">
                    <a:srgbClr val="FFFFFF"/>
                  </a:outerShdw>
                </a:effectLst>
                <a:latin typeface="Arial Black" panose="020B0A04020102020204" pitchFamily="34" charset="0"/>
                <a:ea typeface="华康简标题宋"/>
              </a:endParaRPr>
            </a:p>
          </p:txBody>
        </p:sp>
        <p:grpSp>
          <p:nvGrpSpPr>
            <p:cNvPr id="19" name="组合 84"/>
            <p:cNvGrpSpPr/>
            <p:nvPr/>
          </p:nvGrpSpPr>
          <p:grpSpPr>
            <a:xfrm>
              <a:off x="3141" y="1510"/>
              <a:ext cx="614" cy="8762"/>
              <a:chOff x="3141" y="1510"/>
              <a:chExt cx="614" cy="8762"/>
            </a:xfrm>
          </p:grpSpPr>
          <p:grpSp>
            <p:nvGrpSpPr>
              <p:cNvPr id="22" name="组合 75"/>
              <p:cNvGrpSpPr/>
              <p:nvPr/>
            </p:nvGrpSpPr>
            <p:grpSpPr>
              <a:xfrm>
                <a:off x="3148" y="1510"/>
                <a:ext cx="480" cy="242"/>
                <a:chOff x="3600" y="1510"/>
                <a:chExt cx="480" cy="242"/>
              </a:xfrm>
            </p:grpSpPr>
            <p:sp>
              <p:nvSpPr>
                <p:cNvPr id="16493" name="直接连接符 16492"/>
                <p:cNvSpPr/>
                <p:nvPr/>
              </p:nvSpPr>
              <p:spPr>
                <a:xfrm>
                  <a:off x="3600" y="151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494" name="直接连接符 16493"/>
                <p:cNvSpPr/>
                <p:nvPr/>
              </p:nvSpPr>
              <p:spPr>
                <a:xfrm>
                  <a:off x="3600" y="175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25" name="组合 76"/>
              <p:cNvGrpSpPr/>
              <p:nvPr/>
            </p:nvGrpSpPr>
            <p:grpSpPr>
              <a:xfrm>
                <a:off x="3261" y="3910"/>
                <a:ext cx="480" cy="242"/>
                <a:chOff x="3600" y="3910"/>
                <a:chExt cx="480" cy="242"/>
              </a:xfrm>
            </p:grpSpPr>
            <p:sp>
              <p:nvSpPr>
                <p:cNvPr id="16495" name="直接连接符 16494"/>
                <p:cNvSpPr/>
                <p:nvPr/>
              </p:nvSpPr>
              <p:spPr>
                <a:xfrm>
                  <a:off x="3600" y="391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496" name="直接连接符 16495"/>
                <p:cNvSpPr/>
                <p:nvPr/>
              </p:nvSpPr>
              <p:spPr>
                <a:xfrm>
                  <a:off x="3600" y="415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28" name="组合 77"/>
              <p:cNvGrpSpPr/>
              <p:nvPr/>
            </p:nvGrpSpPr>
            <p:grpSpPr>
              <a:xfrm>
                <a:off x="3261" y="5110"/>
                <a:ext cx="480" cy="242"/>
                <a:chOff x="3600" y="5110"/>
                <a:chExt cx="480" cy="242"/>
              </a:xfrm>
            </p:grpSpPr>
            <p:sp>
              <p:nvSpPr>
                <p:cNvPr id="16497" name="直接连接符 16496"/>
                <p:cNvSpPr/>
                <p:nvPr/>
              </p:nvSpPr>
              <p:spPr>
                <a:xfrm>
                  <a:off x="3600" y="511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498" name="直接连接符 16497"/>
                <p:cNvSpPr/>
                <p:nvPr/>
              </p:nvSpPr>
              <p:spPr>
                <a:xfrm>
                  <a:off x="3600" y="535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31" name="组合 80"/>
              <p:cNvGrpSpPr/>
              <p:nvPr/>
            </p:nvGrpSpPr>
            <p:grpSpPr>
              <a:xfrm>
                <a:off x="3261" y="8710"/>
                <a:ext cx="480" cy="242"/>
                <a:chOff x="3600" y="8710"/>
                <a:chExt cx="480" cy="242"/>
              </a:xfrm>
            </p:grpSpPr>
            <p:sp>
              <p:nvSpPr>
                <p:cNvPr id="16499" name="直接连接符 16498"/>
                <p:cNvSpPr/>
                <p:nvPr/>
              </p:nvSpPr>
              <p:spPr>
                <a:xfrm>
                  <a:off x="3600" y="871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0" name="直接连接符 16499"/>
                <p:cNvSpPr/>
                <p:nvPr/>
              </p:nvSpPr>
              <p:spPr>
                <a:xfrm>
                  <a:off x="3600" y="895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34" name="组合 78"/>
              <p:cNvGrpSpPr/>
              <p:nvPr/>
            </p:nvGrpSpPr>
            <p:grpSpPr>
              <a:xfrm>
                <a:off x="3234" y="6190"/>
                <a:ext cx="493" cy="482"/>
                <a:chOff x="3008" y="6190"/>
                <a:chExt cx="493" cy="482"/>
              </a:xfrm>
            </p:grpSpPr>
            <p:sp>
              <p:nvSpPr>
                <p:cNvPr id="16502" name="直接连接符 16501"/>
                <p:cNvSpPr/>
                <p:nvPr/>
              </p:nvSpPr>
              <p:spPr>
                <a:xfrm>
                  <a:off x="3021" y="619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3" name="直接连接符 16502"/>
                <p:cNvSpPr/>
                <p:nvPr/>
              </p:nvSpPr>
              <p:spPr>
                <a:xfrm>
                  <a:off x="3008" y="643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4" name="直接连接符 16503"/>
                <p:cNvSpPr/>
                <p:nvPr/>
              </p:nvSpPr>
              <p:spPr>
                <a:xfrm>
                  <a:off x="3021" y="667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37" name="组合 79"/>
              <p:cNvGrpSpPr/>
              <p:nvPr/>
            </p:nvGrpSpPr>
            <p:grpSpPr>
              <a:xfrm>
                <a:off x="3275" y="7390"/>
                <a:ext cx="480" cy="482"/>
                <a:chOff x="3840" y="7390"/>
                <a:chExt cx="480" cy="482"/>
              </a:xfrm>
            </p:grpSpPr>
            <p:sp>
              <p:nvSpPr>
                <p:cNvPr id="16505" name="直接连接符 16504"/>
                <p:cNvSpPr/>
                <p:nvPr/>
              </p:nvSpPr>
              <p:spPr>
                <a:xfrm>
                  <a:off x="3840" y="739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6" name="直接连接符 16505"/>
                <p:cNvSpPr/>
                <p:nvPr/>
              </p:nvSpPr>
              <p:spPr>
                <a:xfrm>
                  <a:off x="3840" y="763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7" name="直接连接符 16506"/>
                <p:cNvSpPr/>
                <p:nvPr/>
              </p:nvSpPr>
              <p:spPr>
                <a:xfrm>
                  <a:off x="3840" y="787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42" name="组合 81"/>
              <p:cNvGrpSpPr/>
              <p:nvPr/>
            </p:nvGrpSpPr>
            <p:grpSpPr>
              <a:xfrm>
                <a:off x="3275" y="9790"/>
                <a:ext cx="480" cy="482"/>
                <a:chOff x="3840" y="9790"/>
                <a:chExt cx="480" cy="482"/>
              </a:xfrm>
            </p:grpSpPr>
            <p:sp>
              <p:nvSpPr>
                <p:cNvPr id="16508" name="直接连接符 16507"/>
                <p:cNvSpPr/>
                <p:nvPr/>
              </p:nvSpPr>
              <p:spPr>
                <a:xfrm>
                  <a:off x="3840" y="979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09" name="直接连接符 16508"/>
                <p:cNvSpPr/>
                <p:nvPr/>
              </p:nvSpPr>
              <p:spPr>
                <a:xfrm>
                  <a:off x="3840" y="1003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510" name="直接连接符 16509"/>
                <p:cNvSpPr/>
                <p:nvPr/>
              </p:nvSpPr>
              <p:spPr>
                <a:xfrm>
                  <a:off x="3840" y="10270"/>
                  <a:ext cx="480" cy="3"/>
                </a:xfrm>
                <a:prstGeom prst="line">
                  <a:avLst/>
                </a:prstGeom>
                <a:ln>
                  <a:prstDash val="sysDash"/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16511" name="直接连接符 16510"/>
              <p:cNvSpPr/>
              <p:nvPr/>
            </p:nvSpPr>
            <p:spPr>
              <a:xfrm>
                <a:off x="3141" y="2590"/>
                <a:ext cx="480" cy="3"/>
              </a:xfrm>
              <a:prstGeom prst="line">
                <a:avLst/>
              </a:prstGeom>
              <a:ln>
                <a:prstDash val="sysDash"/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512" name="直接连接符 16511"/>
              <p:cNvSpPr/>
              <p:nvPr/>
            </p:nvSpPr>
            <p:spPr>
              <a:xfrm>
                <a:off x="3141" y="2830"/>
                <a:ext cx="480" cy="3"/>
              </a:xfrm>
              <a:prstGeom prst="line">
                <a:avLst/>
              </a:prstGeom>
              <a:ln>
                <a:prstDash val="sysDash"/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513" name="直接连接符 16512"/>
              <p:cNvSpPr/>
              <p:nvPr/>
            </p:nvSpPr>
            <p:spPr>
              <a:xfrm>
                <a:off x="3141" y="3070"/>
                <a:ext cx="480" cy="3"/>
              </a:xfrm>
              <a:prstGeom prst="line">
                <a:avLst/>
              </a:prstGeom>
              <a:ln>
                <a:prstDash val="sysDash"/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</p:grpSp>
        <p:grpSp>
          <p:nvGrpSpPr>
            <p:cNvPr id="45" name="组合 83"/>
            <p:cNvGrpSpPr/>
            <p:nvPr/>
          </p:nvGrpSpPr>
          <p:grpSpPr>
            <a:xfrm>
              <a:off x="2210" y="1150"/>
              <a:ext cx="3878" cy="9550"/>
              <a:chOff x="2323" y="1150"/>
              <a:chExt cx="3878" cy="9550"/>
            </a:xfrm>
          </p:grpSpPr>
          <p:sp>
            <p:nvSpPr>
              <p:cNvPr id="16467" name="直接连接符 16466"/>
              <p:cNvSpPr/>
              <p:nvPr/>
            </p:nvSpPr>
            <p:spPr>
              <a:xfrm>
                <a:off x="4828" y="5205"/>
                <a:ext cx="360" cy="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63" name="直接连接符 16462"/>
              <p:cNvSpPr/>
              <p:nvPr/>
            </p:nvSpPr>
            <p:spPr>
              <a:xfrm>
                <a:off x="4708" y="4030"/>
                <a:ext cx="360" cy="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59" name="直接连接符 16458"/>
              <p:cNvSpPr/>
              <p:nvPr/>
            </p:nvSpPr>
            <p:spPr>
              <a:xfrm>
                <a:off x="4588" y="6430"/>
                <a:ext cx="600" cy="3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6461" name="直接连接符 16460"/>
              <p:cNvSpPr/>
              <p:nvPr/>
            </p:nvSpPr>
            <p:spPr>
              <a:xfrm>
                <a:off x="4588" y="2865"/>
                <a:ext cx="600" cy="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grpSp>
            <p:nvGrpSpPr>
              <p:cNvPr id="48" name="组合 62"/>
              <p:cNvGrpSpPr/>
              <p:nvPr/>
            </p:nvGrpSpPr>
            <p:grpSpPr>
              <a:xfrm rot="10380000">
                <a:off x="5405" y="10084"/>
                <a:ext cx="358" cy="479"/>
                <a:chOff x="1058" y="1134"/>
                <a:chExt cx="358" cy="479"/>
              </a:xfrm>
            </p:grpSpPr>
            <p:sp>
              <p:nvSpPr>
                <p:cNvPr id="64" name="直接连接符 63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65" name="直接连接符 64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51" name="组合 53"/>
              <p:cNvGrpSpPr/>
              <p:nvPr/>
            </p:nvGrpSpPr>
            <p:grpSpPr>
              <a:xfrm rot="10380000">
                <a:off x="5492" y="6481"/>
                <a:ext cx="358" cy="479"/>
                <a:chOff x="1058" y="1134"/>
                <a:chExt cx="358" cy="479"/>
              </a:xfrm>
            </p:grpSpPr>
            <p:sp>
              <p:nvSpPr>
                <p:cNvPr id="55" name="直接连接符 54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56" name="直接连接符 55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54" name="组合 44"/>
              <p:cNvGrpSpPr/>
              <p:nvPr/>
            </p:nvGrpSpPr>
            <p:grpSpPr>
              <a:xfrm rot="10380000">
                <a:off x="5402" y="2890"/>
                <a:ext cx="404" cy="486"/>
                <a:chOff x="1014" y="1134"/>
                <a:chExt cx="404" cy="486"/>
              </a:xfrm>
            </p:grpSpPr>
            <p:sp>
              <p:nvSpPr>
                <p:cNvPr id="46" name="直接连接符 45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47" name="直接连接符 46"/>
                <p:cNvSpPr/>
                <p:nvPr/>
              </p:nvSpPr>
              <p:spPr>
                <a:xfrm rot="2880000">
                  <a:off x="1066" y="1268"/>
                  <a:ext cx="300" cy="404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16454" name="直接连接符 16453"/>
              <p:cNvSpPr/>
              <p:nvPr/>
            </p:nvSpPr>
            <p:spPr>
              <a:xfrm flipV="1">
                <a:off x="5414" y="9483"/>
                <a:ext cx="408" cy="307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grpSp>
            <p:nvGrpSpPr>
              <p:cNvPr id="57" name="组合 59"/>
              <p:cNvGrpSpPr/>
              <p:nvPr/>
            </p:nvGrpSpPr>
            <p:grpSpPr>
              <a:xfrm rot="10380000">
                <a:off x="5431" y="8889"/>
                <a:ext cx="358" cy="479"/>
                <a:chOff x="1058" y="1134"/>
                <a:chExt cx="358" cy="479"/>
              </a:xfrm>
            </p:grpSpPr>
            <p:sp>
              <p:nvSpPr>
                <p:cNvPr id="61" name="直接连接符 60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62" name="直接连接符 61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60" name="组合 56"/>
              <p:cNvGrpSpPr/>
              <p:nvPr/>
            </p:nvGrpSpPr>
            <p:grpSpPr>
              <a:xfrm rot="10380000">
                <a:off x="5431" y="7711"/>
                <a:ext cx="358" cy="479"/>
                <a:chOff x="1058" y="1134"/>
                <a:chExt cx="358" cy="479"/>
              </a:xfrm>
            </p:grpSpPr>
            <p:sp>
              <p:nvSpPr>
                <p:cNvPr id="58" name="直接连接符 57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59" name="直接连接符 58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16426" name="椭圆 16425"/>
              <p:cNvSpPr/>
              <p:nvPr/>
            </p:nvSpPr>
            <p:spPr>
              <a:xfrm>
                <a:off x="5769" y="10340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7" name="正五边形 16426"/>
              <p:cNvSpPr/>
              <p:nvPr/>
            </p:nvSpPr>
            <p:spPr>
              <a:xfrm flipV="1">
                <a:off x="5000" y="976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9" name="直接连接符 16428"/>
              <p:cNvSpPr/>
              <p:nvPr/>
            </p:nvSpPr>
            <p:spPr>
              <a:xfrm flipH="1">
                <a:off x="5428" y="1150"/>
                <a:ext cx="480" cy="250"/>
              </a:xfrm>
              <a:prstGeom prst="line">
                <a:avLst/>
              </a:prstGeom>
              <a:ln>
                <a:solidFill>
                  <a:schemeClr val="tx1"/>
                </a:solidFill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32" name="直接连接符 16431"/>
              <p:cNvSpPr/>
              <p:nvPr/>
            </p:nvSpPr>
            <p:spPr>
              <a:xfrm flipH="1">
                <a:off x="5428" y="2350"/>
                <a:ext cx="480" cy="305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34" name="直接连接符 16433"/>
              <p:cNvSpPr/>
              <p:nvPr/>
            </p:nvSpPr>
            <p:spPr>
              <a:xfrm flipH="1">
                <a:off x="5352" y="3542"/>
                <a:ext cx="530" cy="30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35" name="椭圆 16434"/>
              <p:cNvSpPr/>
              <p:nvPr/>
            </p:nvSpPr>
            <p:spPr>
              <a:xfrm>
                <a:off x="5763" y="4431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38" name="直接连接符 16437"/>
              <p:cNvSpPr/>
              <p:nvPr/>
            </p:nvSpPr>
            <p:spPr>
              <a:xfrm flipH="1">
                <a:off x="5535" y="4750"/>
                <a:ext cx="347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39" name="椭圆 16438"/>
              <p:cNvSpPr/>
              <p:nvPr/>
            </p:nvSpPr>
            <p:spPr>
              <a:xfrm>
                <a:off x="5817" y="560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42" name="直接连接符 16441"/>
              <p:cNvSpPr/>
              <p:nvPr/>
            </p:nvSpPr>
            <p:spPr>
              <a:xfrm flipH="1">
                <a:off x="5562" y="5950"/>
                <a:ext cx="453" cy="24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43" name="椭圆 16442"/>
              <p:cNvSpPr/>
              <p:nvPr/>
            </p:nvSpPr>
            <p:spPr>
              <a:xfrm>
                <a:off x="5841" y="6817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44" name="正五边形 16443"/>
              <p:cNvSpPr/>
              <p:nvPr/>
            </p:nvSpPr>
            <p:spPr>
              <a:xfrm flipV="1">
                <a:off x="5100" y="6163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46" name="直接连接符 16445"/>
              <p:cNvSpPr/>
              <p:nvPr/>
            </p:nvSpPr>
            <p:spPr>
              <a:xfrm flipH="1">
                <a:off x="5415" y="7150"/>
                <a:ext cx="480" cy="268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47" name="椭圆 16446"/>
              <p:cNvSpPr/>
              <p:nvPr/>
            </p:nvSpPr>
            <p:spPr>
              <a:xfrm>
                <a:off x="5788" y="7990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48" name="正五边形 16447"/>
              <p:cNvSpPr/>
              <p:nvPr/>
            </p:nvSpPr>
            <p:spPr>
              <a:xfrm flipV="1">
                <a:off x="5027" y="738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50" name="直接连接符 16449"/>
              <p:cNvSpPr/>
              <p:nvPr/>
            </p:nvSpPr>
            <p:spPr>
              <a:xfrm flipH="1">
                <a:off x="5535" y="8350"/>
                <a:ext cx="36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51" name="正五边形 16450"/>
              <p:cNvSpPr/>
              <p:nvPr/>
            </p:nvSpPr>
            <p:spPr>
              <a:xfrm flipV="1">
                <a:off x="5047" y="854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58" name="流程图: 库存数据 16457"/>
              <p:cNvSpPr/>
              <p:nvPr/>
            </p:nvSpPr>
            <p:spPr>
              <a:xfrm>
                <a:off x="3748" y="6190"/>
                <a:ext cx="108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0" name="流程图: 库存数据 16459"/>
              <p:cNvSpPr/>
              <p:nvPr/>
            </p:nvSpPr>
            <p:spPr>
              <a:xfrm>
                <a:off x="3728" y="2590"/>
                <a:ext cx="110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2" name="燕尾形 16461"/>
              <p:cNvSpPr/>
              <p:nvPr/>
            </p:nvSpPr>
            <p:spPr>
              <a:xfrm>
                <a:off x="2323" y="3782"/>
                <a:ext cx="960" cy="480"/>
              </a:xfrm>
              <a:prstGeom prst="chevron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4" name="燕尾形 16463"/>
              <p:cNvSpPr/>
              <p:nvPr/>
            </p:nvSpPr>
            <p:spPr>
              <a:xfrm>
                <a:off x="3748" y="1400"/>
                <a:ext cx="960" cy="480"/>
              </a:xfrm>
              <a:prstGeom prst="chevron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5" name="直接连接符 16464"/>
              <p:cNvSpPr/>
              <p:nvPr/>
            </p:nvSpPr>
            <p:spPr>
              <a:xfrm>
                <a:off x="4708" y="1628"/>
                <a:ext cx="360" cy="2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6466" name="燕尾形 16465"/>
              <p:cNvSpPr/>
              <p:nvPr/>
            </p:nvSpPr>
            <p:spPr>
              <a:xfrm>
                <a:off x="3868" y="4990"/>
                <a:ext cx="960" cy="480"/>
              </a:xfrm>
              <a:prstGeom prst="chevron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8" name="燕尾形 16467"/>
              <p:cNvSpPr/>
              <p:nvPr/>
            </p:nvSpPr>
            <p:spPr>
              <a:xfrm>
                <a:off x="3748" y="8590"/>
                <a:ext cx="960" cy="480"/>
              </a:xfrm>
              <a:prstGeom prst="chevron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69" name="直接连接符 16468"/>
              <p:cNvSpPr/>
              <p:nvPr/>
            </p:nvSpPr>
            <p:spPr>
              <a:xfrm>
                <a:off x="4708" y="8830"/>
                <a:ext cx="360" cy="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72" name="流程图: 库存数据 16471"/>
              <p:cNvSpPr/>
              <p:nvPr/>
            </p:nvSpPr>
            <p:spPr>
              <a:xfrm flipH="1">
                <a:off x="3988" y="7390"/>
                <a:ext cx="72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73" name="直接连接符 16472"/>
              <p:cNvSpPr/>
              <p:nvPr/>
            </p:nvSpPr>
            <p:spPr>
              <a:xfrm>
                <a:off x="4708" y="7630"/>
                <a:ext cx="360" cy="3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6476" name="流程图: 库存数据 16475"/>
              <p:cNvSpPr/>
              <p:nvPr/>
            </p:nvSpPr>
            <p:spPr>
              <a:xfrm flipH="1">
                <a:off x="3988" y="9790"/>
                <a:ext cx="72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77" name="直接连接符 16476"/>
              <p:cNvSpPr/>
              <p:nvPr/>
            </p:nvSpPr>
            <p:spPr>
              <a:xfrm>
                <a:off x="4708" y="10030"/>
                <a:ext cx="360" cy="3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81" name="文本框 16480"/>
              <p:cNvSpPr txBox="1"/>
              <p:nvPr/>
            </p:nvSpPr>
            <p:spPr>
              <a:xfrm>
                <a:off x="3875" y="1270"/>
                <a:ext cx="84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A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2" name="文本框 16481"/>
              <p:cNvSpPr txBox="1"/>
              <p:nvPr/>
            </p:nvSpPr>
            <p:spPr>
              <a:xfrm>
                <a:off x="3988" y="8470"/>
                <a:ext cx="84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A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3" name="文本框 16482"/>
              <p:cNvSpPr txBox="1"/>
              <p:nvPr/>
            </p:nvSpPr>
            <p:spPr>
              <a:xfrm>
                <a:off x="2504" y="3697"/>
                <a:ext cx="84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A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4" name="文本框 16483"/>
              <p:cNvSpPr txBox="1"/>
              <p:nvPr/>
            </p:nvSpPr>
            <p:spPr>
              <a:xfrm>
                <a:off x="3907" y="2467"/>
                <a:ext cx="108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C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5" name="文本框 16484"/>
              <p:cNvSpPr txBox="1"/>
              <p:nvPr/>
            </p:nvSpPr>
            <p:spPr>
              <a:xfrm>
                <a:off x="3988" y="6070"/>
                <a:ext cx="998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C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90" name="文本框 16489"/>
              <p:cNvSpPr txBox="1"/>
              <p:nvPr/>
            </p:nvSpPr>
            <p:spPr>
              <a:xfrm>
                <a:off x="3995" y="9670"/>
                <a:ext cx="720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C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92" name="文本框 16491"/>
              <p:cNvSpPr txBox="1"/>
              <p:nvPr/>
            </p:nvSpPr>
            <p:spPr>
              <a:xfrm>
                <a:off x="3988" y="4870"/>
                <a:ext cx="840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A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501" name="文本框 16500"/>
              <p:cNvSpPr txBox="1"/>
              <p:nvPr/>
            </p:nvSpPr>
            <p:spPr>
              <a:xfrm>
                <a:off x="3995" y="7270"/>
                <a:ext cx="7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G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515" name="椭圆 16514"/>
              <p:cNvSpPr/>
              <p:nvPr/>
            </p:nvSpPr>
            <p:spPr>
              <a:xfrm>
                <a:off x="5780" y="9206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516" name="椭圆 16515"/>
              <p:cNvSpPr/>
              <p:nvPr/>
            </p:nvSpPr>
            <p:spPr>
              <a:xfrm>
                <a:off x="5788" y="3231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518" name="椭圆 16517"/>
              <p:cNvSpPr/>
              <p:nvPr/>
            </p:nvSpPr>
            <p:spPr>
              <a:xfrm>
                <a:off x="5788" y="2031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63" name="组合 41"/>
              <p:cNvGrpSpPr/>
              <p:nvPr/>
            </p:nvGrpSpPr>
            <p:grpSpPr>
              <a:xfrm rot="10380000">
                <a:off x="5392" y="1722"/>
                <a:ext cx="358" cy="479"/>
                <a:chOff x="1058" y="1134"/>
                <a:chExt cx="358" cy="479"/>
              </a:xfrm>
            </p:grpSpPr>
            <p:sp>
              <p:nvSpPr>
                <p:cNvPr id="43" name="直接连接符 42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44" name="直接连接符 43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16384" name="组合 47"/>
              <p:cNvGrpSpPr/>
              <p:nvPr/>
            </p:nvGrpSpPr>
            <p:grpSpPr>
              <a:xfrm rot="10380000">
                <a:off x="5392" y="4134"/>
                <a:ext cx="358" cy="479"/>
                <a:chOff x="1058" y="1134"/>
                <a:chExt cx="358" cy="479"/>
              </a:xfrm>
            </p:grpSpPr>
            <p:sp>
              <p:nvSpPr>
                <p:cNvPr id="49" name="直接连接符 48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50" name="直接连接符 49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16385" name="组合 50"/>
              <p:cNvGrpSpPr/>
              <p:nvPr/>
            </p:nvGrpSpPr>
            <p:grpSpPr>
              <a:xfrm rot="10380000">
                <a:off x="5492" y="5251"/>
                <a:ext cx="358" cy="479"/>
                <a:chOff x="1058" y="1134"/>
                <a:chExt cx="358" cy="479"/>
              </a:xfrm>
            </p:grpSpPr>
            <p:sp>
              <p:nvSpPr>
                <p:cNvPr id="53" name="直接连接符 52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52" name="直接连接符 51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16430" name="正五边形 16429"/>
              <p:cNvSpPr/>
              <p:nvPr/>
            </p:nvSpPr>
            <p:spPr>
              <a:xfrm flipV="1">
                <a:off x="4987" y="137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36" name="正五边形 16435"/>
              <p:cNvSpPr/>
              <p:nvPr/>
            </p:nvSpPr>
            <p:spPr>
              <a:xfrm flipV="1">
                <a:off x="4987" y="3770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40" name="正五边形 16439"/>
              <p:cNvSpPr/>
              <p:nvPr/>
            </p:nvSpPr>
            <p:spPr>
              <a:xfrm flipV="1">
                <a:off x="5100" y="491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517" name="正五边形 16516"/>
              <p:cNvSpPr/>
              <p:nvPr/>
            </p:nvSpPr>
            <p:spPr>
              <a:xfrm flipV="1">
                <a:off x="5027" y="2590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162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</p:grpSp>
        <p:grpSp>
          <p:nvGrpSpPr>
            <p:cNvPr id="16396" name="组合 82"/>
            <p:cNvGrpSpPr/>
            <p:nvPr/>
          </p:nvGrpSpPr>
          <p:grpSpPr>
            <a:xfrm>
              <a:off x="833" y="865"/>
              <a:ext cx="3872" cy="9681"/>
              <a:chOff x="720" y="865"/>
              <a:chExt cx="3872" cy="9681"/>
            </a:xfrm>
          </p:grpSpPr>
          <p:sp>
            <p:nvSpPr>
              <p:cNvPr id="75" name="直接连接符 74"/>
              <p:cNvSpPr/>
              <p:nvPr/>
            </p:nvSpPr>
            <p:spPr>
              <a:xfrm>
                <a:off x="1780" y="10017"/>
                <a:ext cx="627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19" name="直接连接符 16418"/>
              <p:cNvSpPr/>
              <p:nvPr/>
            </p:nvSpPr>
            <p:spPr>
              <a:xfrm>
                <a:off x="1781" y="1691"/>
                <a:ext cx="400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21" name="直接连接符 16420"/>
              <p:cNvSpPr/>
              <p:nvPr/>
            </p:nvSpPr>
            <p:spPr>
              <a:xfrm>
                <a:off x="1768" y="4045"/>
                <a:ext cx="413" cy="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6423" name="直接连接符 16422"/>
              <p:cNvSpPr/>
              <p:nvPr/>
            </p:nvSpPr>
            <p:spPr>
              <a:xfrm>
                <a:off x="1768" y="5245"/>
                <a:ext cx="413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25" name="直接连接符 16424"/>
              <p:cNvSpPr/>
              <p:nvPr/>
            </p:nvSpPr>
            <p:spPr>
              <a:xfrm>
                <a:off x="1781" y="8818"/>
                <a:ext cx="400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56" name="直接连接符 16455"/>
              <p:cNvSpPr/>
              <p:nvPr/>
            </p:nvSpPr>
            <p:spPr>
              <a:xfrm>
                <a:off x="1768" y="2845"/>
                <a:ext cx="413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57" name="直接连接符 16456"/>
              <p:cNvSpPr/>
              <p:nvPr/>
            </p:nvSpPr>
            <p:spPr>
              <a:xfrm>
                <a:off x="1741" y="6445"/>
                <a:ext cx="440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71" name="直接连接符 16470"/>
              <p:cNvSpPr/>
              <p:nvPr/>
            </p:nvSpPr>
            <p:spPr>
              <a:xfrm>
                <a:off x="1754" y="7604"/>
                <a:ext cx="653" cy="2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75" name="直接连接符 16474"/>
              <p:cNvSpPr/>
              <p:nvPr/>
            </p:nvSpPr>
            <p:spPr>
              <a:xfrm>
                <a:off x="1780" y="10031"/>
                <a:ext cx="627" cy="2"/>
              </a:xfrm>
              <a:prstGeom prst="line">
                <a:avLst/>
              </a:prstGeom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grpSp>
            <p:nvGrpSpPr>
              <p:cNvPr id="16400" name="组合 36"/>
              <p:cNvGrpSpPr/>
              <p:nvPr/>
            </p:nvGrpSpPr>
            <p:grpSpPr>
              <a:xfrm>
                <a:off x="1071" y="9483"/>
                <a:ext cx="358" cy="479"/>
                <a:chOff x="1058" y="1134"/>
                <a:chExt cx="358" cy="479"/>
              </a:xfrm>
            </p:grpSpPr>
            <p:sp>
              <p:nvSpPr>
                <p:cNvPr id="38" name="直接连接符 37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39" name="直接连接符 38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16404" name="组合 21"/>
              <p:cNvGrpSpPr/>
              <p:nvPr/>
            </p:nvGrpSpPr>
            <p:grpSpPr>
              <a:xfrm>
                <a:off x="1058" y="3520"/>
                <a:ext cx="358" cy="479"/>
                <a:chOff x="1058" y="1134"/>
                <a:chExt cx="358" cy="479"/>
              </a:xfrm>
            </p:grpSpPr>
            <p:sp>
              <p:nvSpPr>
                <p:cNvPr id="23" name="直接连接符 22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24" name="直接连接符 23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16408" name="组合 18"/>
              <p:cNvGrpSpPr/>
              <p:nvPr/>
            </p:nvGrpSpPr>
            <p:grpSpPr>
              <a:xfrm>
                <a:off x="1058" y="2303"/>
                <a:ext cx="358" cy="479"/>
                <a:chOff x="1058" y="1134"/>
                <a:chExt cx="358" cy="479"/>
              </a:xfrm>
            </p:grpSpPr>
            <p:sp>
              <p:nvSpPr>
                <p:cNvPr id="20" name="直接连接符 19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21" name="直接连接符 20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16412" name="组合 17"/>
              <p:cNvGrpSpPr/>
              <p:nvPr/>
            </p:nvGrpSpPr>
            <p:grpSpPr>
              <a:xfrm>
                <a:off x="1058" y="1134"/>
                <a:ext cx="358" cy="479"/>
                <a:chOff x="1058" y="1134"/>
                <a:chExt cx="358" cy="479"/>
              </a:xfrm>
            </p:grpSpPr>
            <p:sp>
              <p:nvSpPr>
                <p:cNvPr id="16388" name="直接连接符 16387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6392" name="直接连接符 16391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16386" name="椭圆 16385"/>
              <p:cNvSpPr/>
              <p:nvPr/>
            </p:nvSpPr>
            <p:spPr>
              <a:xfrm>
                <a:off x="720" y="8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87" name="正五边形 16386"/>
              <p:cNvSpPr/>
              <p:nvPr/>
            </p:nvSpPr>
            <p:spPr>
              <a:xfrm>
                <a:off x="1200" y="146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89" name="直接连接符 16388"/>
              <p:cNvSpPr/>
              <p:nvPr/>
            </p:nvSpPr>
            <p:spPr>
              <a:xfrm flipH="1">
                <a:off x="1060" y="1945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390" name="椭圆 16389"/>
              <p:cNvSpPr/>
              <p:nvPr/>
            </p:nvSpPr>
            <p:spPr>
              <a:xfrm>
                <a:off x="720" y="20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1" name="正五边形 16390"/>
              <p:cNvSpPr/>
              <p:nvPr/>
            </p:nvSpPr>
            <p:spPr>
              <a:xfrm>
                <a:off x="1200" y="2655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3" name="直接连接符 16392"/>
              <p:cNvSpPr/>
              <p:nvPr/>
            </p:nvSpPr>
            <p:spPr>
              <a:xfrm flipH="1">
                <a:off x="1080" y="3145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394" name="椭圆 16393"/>
              <p:cNvSpPr/>
              <p:nvPr/>
            </p:nvSpPr>
            <p:spPr>
              <a:xfrm>
                <a:off x="720" y="32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5" name="正五边形 16394"/>
              <p:cNvSpPr/>
              <p:nvPr/>
            </p:nvSpPr>
            <p:spPr>
              <a:xfrm>
                <a:off x="1200" y="3844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7" name="直接连接符 16396"/>
              <p:cNvSpPr/>
              <p:nvPr/>
            </p:nvSpPr>
            <p:spPr>
              <a:xfrm flipH="1">
                <a:off x="1067" y="4332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398" name="椭圆 16397"/>
              <p:cNvSpPr/>
              <p:nvPr/>
            </p:nvSpPr>
            <p:spPr>
              <a:xfrm>
                <a:off x="720" y="44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399" name="正五边形 16398"/>
              <p:cNvSpPr/>
              <p:nvPr/>
            </p:nvSpPr>
            <p:spPr>
              <a:xfrm>
                <a:off x="1200" y="5044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1" name="直接连接符 16400"/>
              <p:cNvSpPr/>
              <p:nvPr/>
            </p:nvSpPr>
            <p:spPr>
              <a:xfrm flipH="1">
                <a:off x="1067" y="5532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02" name="椭圆 16401"/>
              <p:cNvSpPr/>
              <p:nvPr/>
            </p:nvSpPr>
            <p:spPr>
              <a:xfrm>
                <a:off x="720" y="56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3" name="正五边形 16402"/>
              <p:cNvSpPr/>
              <p:nvPr/>
            </p:nvSpPr>
            <p:spPr>
              <a:xfrm>
                <a:off x="1200" y="6244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5" name="直接连接符 16404"/>
              <p:cNvSpPr/>
              <p:nvPr/>
            </p:nvSpPr>
            <p:spPr>
              <a:xfrm flipH="1">
                <a:off x="1067" y="6732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06" name="椭圆 16405"/>
              <p:cNvSpPr/>
              <p:nvPr/>
            </p:nvSpPr>
            <p:spPr>
              <a:xfrm>
                <a:off x="720" y="68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7" name="正五边形 16406"/>
              <p:cNvSpPr/>
              <p:nvPr/>
            </p:nvSpPr>
            <p:spPr>
              <a:xfrm>
                <a:off x="1200" y="7417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09" name="直接连接符 16408"/>
              <p:cNvSpPr/>
              <p:nvPr/>
            </p:nvSpPr>
            <p:spPr>
              <a:xfrm flipH="1">
                <a:off x="1067" y="7906"/>
                <a:ext cx="240" cy="2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10" name="椭圆 16409"/>
              <p:cNvSpPr/>
              <p:nvPr/>
            </p:nvSpPr>
            <p:spPr>
              <a:xfrm>
                <a:off x="720" y="80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1" name="正五边形 16410"/>
              <p:cNvSpPr/>
              <p:nvPr/>
            </p:nvSpPr>
            <p:spPr>
              <a:xfrm>
                <a:off x="1200" y="8617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3" name="直接连接符 16412"/>
              <p:cNvSpPr/>
              <p:nvPr/>
            </p:nvSpPr>
            <p:spPr>
              <a:xfrm flipH="1">
                <a:off x="1060" y="9093"/>
                <a:ext cx="247" cy="340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  <p:sp>
            <p:nvSpPr>
              <p:cNvPr id="16414" name="椭圆 16413"/>
              <p:cNvSpPr/>
              <p:nvPr/>
            </p:nvSpPr>
            <p:spPr>
              <a:xfrm>
                <a:off x="720" y="92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5" name="正五边形 16414"/>
              <p:cNvSpPr/>
              <p:nvPr/>
            </p:nvSpPr>
            <p:spPr>
              <a:xfrm>
                <a:off x="1213" y="9817"/>
                <a:ext cx="600" cy="480"/>
              </a:xfrm>
              <a:prstGeom prst="pentagon">
                <a:avLst/>
              </a:prstGeom>
              <a:solidFill>
                <a:srgbClr val="00B0F0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  <a:effectLst>
                <a:innerShdw blurRad="63500" dist="50800" dir="5400000">
                  <a:prstClr val="black">
                    <a:alpha val="50000"/>
                  </a:prstClr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17" name="直接连接符 16416"/>
              <p:cNvSpPr/>
              <p:nvPr/>
            </p:nvSpPr>
            <p:spPr>
              <a:xfrm flipH="1">
                <a:off x="1080" y="10306"/>
                <a:ext cx="240" cy="24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/>
            </p:txBody>
          </p:sp>
          <p:sp>
            <p:nvSpPr>
              <p:cNvPr id="16418" name="五边形 16417"/>
              <p:cNvSpPr/>
              <p:nvPr/>
            </p:nvSpPr>
            <p:spPr>
              <a:xfrm>
                <a:off x="2181" y="1390"/>
                <a:ext cx="960" cy="480"/>
              </a:xfrm>
              <a:prstGeom prst="homePlate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0" name="五边形 16419"/>
              <p:cNvSpPr/>
              <p:nvPr/>
            </p:nvSpPr>
            <p:spPr>
              <a:xfrm>
                <a:off x="3632" y="3784"/>
                <a:ext cx="960" cy="480"/>
              </a:xfrm>
              <a:prstGeom prst="homePlate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2" name="五边形 16421"/>
              <p:cNvSpPr/>
              <p:nvPr/>
            </p:nvSpPr>
            <p:spPr>
              <a:xfrm>
                <a:off x="2181" y="4990"/>
                <a:ext cx="960" cy="480"/>
              </a:xfrm>
              <a:prstGeom prst="homePlate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24" name="五边形 16423"/>
              <p:cNvSpPr/>
              <p:nvPr/>
            </p:nvSpPr>
            <p:spPr>
              <a:xfrm>
                <a:off x="2181" y="8590"/>
                <a:ext cx="960" cy="480"/>
              </a:xfrm>
              <a:prstGeom prst="homePlate">
                <a:avLst>
                  <a:gd name="adj" fmla="val 50000"/>
                </a:avLst>
              </a:prstGeom>
              <a:solidFill>
                <a:schemeClr val="hlink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53" name="流程图: 库存数据 16452"/>
              <p:cNvSpPr/>
              <p:nvPr/>
            </p:nvSpPr>
            <p:spPr>
              <a:xfrm>
                <a:off x="2181" y="6190"/>
                <a:ext cx="84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55" name="流程图: 库存数据 16454"/>
              <p:cNvSpPr/>
              <p:nvPr/>
            </p:nvSpPr>
            <p:spPr>
              <a:xfrm>
                <a:off x="2181" y="2590"/>
                <a:ext cx="84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70" name="流程图: 库存数据 16469"/>
              <p:cNvSpPr/>
              <p:nvPr/>
            </p:nvSpPr>
            <p:spPr>
              <a:xfrm flipH="1">
                <a:off x="2181" y="7390"/>
                <a:ext cx="108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74" name="流程图: 库存数据 16473"/>
              <p:cNvSpPr/>
              <p:nvPr/>
            </p:nvSpPr>
            <p:spPr>
              <a:xfrm flipH="1">
                <a:off x="2181" y="9790"/>
                <a:ext cx="1080" cy="480"/>
              </a:xfrm>
              <a:prstGeom prst="flowChartOnlineStorage">
                <a:avLst/>
              </a:prstGeom>
              <a:solidFill>
                <a:schemeClr val="accent1"/>
              </a:solidFill>
              <a:ln w="9525" cap="flat" cmpd="sng">
                <a:solidFill>
                  <a:schemeClr val="tx1"/>
                </a:solidFill>
                <a:prstDash val="solid"/>
                <a:miter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478" name="文本框 16477"/>
              <p:cNvSpPr txBox="1"/>
              <p:nvPr/>
            </p:nvSpPr>
            <p:spPr>
              <a:xfrm>
                <a:off x="2301" y="1270"/>
                <a:ext cx="7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T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79" name="文本框 16478"/>
              <p:cNvSpPr txBox="1"/>
              <p:nvPr/>
            </p:nvSpPr>
            <p:spPr>
              <a:xfrm>
                <a:off x="3746" y="3697"/>
                <a:ext cx="7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T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0" name="文本框 16479"/>
              <p:cNvSpPr txBox="1"/>
              <p:nvPr/>
            </p:nvSpPr>
            <p:spPr>
              <a:xfrm>
                <a:off x="2301" y="8470"/>
                <a:ext cx="7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T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6" name="文本框 16485"/>
              <p:cNvSpPr txBox="1"/>
              <p:nvPr/>
            </p:nvSpPr>
            <p:spPr>
              <a:xfrm>
                <a:off x="2421" y="7270"/>
                <a:ext cx="84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C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8" name="文本框 16487"/>
              <p:cNvSpPr txBox="1"/>
              <p:nvPr/>
            </p:nvSpPr>
            <p:spPr>
              <a:xfrm>
                <a:off x="2301" y="2470"/>
                <a:ext cx="720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G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89" name="文本框 16488"/>
              <p:cNvSpPr txBox="1"/>
              <p:nvPr/>
            </p:nvSpPr>
            <p:spPr>
              <a:xfrm>
                <a:off x="2294" y="6067"/>
                <a:ext cx="573" cy="725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G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16491" name="文本框 16490"/>
              <p:cNvSpPr txBox="1"/>
              <p:nvPr/>
            </p:nvSpPr>
            <p:spPr>
              <a:xfrm>
                <a:off x="2301" y="4870"/>
                <a:ext cx="720" cy="720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zh-CN" sz="2400" smtClean="0">
                    <a:effectLst>
                      <a:outerShdw blurRad="38100" dist="38100" dir="2700000">
                        <a:srgbClr val="FFFFFF"/>
                      </a:outerShdw>
                    </a:effectLst>
                    <a:latin typeface="Arial Black" panose="020B0A04020102020204" pitchFamily="34" charset="0"/>
                    <a:ea typeface="华康简标题宋"/>
                  </a:rPr>
                  <a:t>T</a:t>
                </a:r>
                <a:endParaRPr lang="en-US" altLang="zh-CN" sz="2400">
                  <a:effectLst>
                    <a:outerShdw blurRad="38100" dist="38100" dir="2700000">
                      <a:srgbClr val="FFFFFF"/>
                    </a:outerShdw>
                  </a:effectLst>
                  <a:latin typeface="Arial Black" panose="020B0A04020102020204" pitchFamily="34" charset="0"/>
                  <a:ea typeface="华康简标题宋"/>
                </a:endParaRPr>
              </a:p>
            </p:txBody>
          </p:sp>
          <p:sp>
            <p:nvSpPr>
              <p:cNvPr id="2" name="椭圆 1"/>
              <p:cNvSpPr/>
              <p:nvPr/>
            </p:nvSpPr>
            <p:spPr>
              <a:xfrm>
                <a:off x="720" y="8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" name="椭圆 2"/>
              <p:cNvSpPr/>
              <p:nvPr/>
            </p:nvSpPr>
            <p:spPr>
              <a:xfrm>
                <a:off x="720" y="20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" name="椭圆 3"/>
              <p:cNvSpPr/>
              <p:nvPr/>
            </p:nvSpPr>
            <p:spPr>
              <a:xfrm>
                <a:off x="720" y="32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720" y="44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720" y="56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720" y="68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720" y="8065"/>
                <a:ext cx="360" cy="360"/>
              </a:xfrm>
              <a:prstGeom prst="ellipse">
                <a:avLst/>
              </a:prstGeom>
              <a:solidFill>
                <a:srgbClr val="339966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9" name="椭圆 8"/>
              <p:cNvSpPr/>
              <p:nvPr/>
            </p:nvSpPr>
            <p:spPr>
              <a:xfrm>
                <a:off x="720" y="92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0" name="椭圆 9"/>
              <p:cNvSpPr/>
              <p:nvPr/>
            </p:nvSpPr>
            <p:spPr>
              <a:xfrm>
                <a:off x="720" y="8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1" name="椭圆 10"/>
              <p:cNvSpPr/>
              <p:nvPr/>
            </p:nvSpPr>
            <p:spPr>
              <a:xfrm>
                <a:off x="720" y="20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720" y="32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720" y="44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720" y="56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5" name="椭圆 14"/>
              <p:cNvSpPr/>
              <p:nvPr/>
            </p:nvSpPr>
            <p:spPr>
              <a:xfrm>
                <a:off x="720" y="68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720" y="8065"/>
                <a:ext cx="360" cy="360"/>
              </a:xfrm>
              <a:prstGeom prst="ellipse">
                <a:avLst/>
              </a:prstGeom>
              <a:solidFill>
                <a:srgbClr val="FFC000"/>
              </a:solidFill>
              <a:ln w="9525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effectLst>
                <a:innerShdw blurRad="114300">
                  <a:prstClr val="black"/>
                </a:innerShdw>
              </a:effectLst>
            </p:spPr>
            <p:txBody>
              <a:bodyPr/>
              <a:lstStyle/>
              <a:p>
                <a:endParaRPr lang="zh-CN" altLang="en-US"/>
              </a:p>
            </p:txBody>
          </p:sp>
          <p:grpSp>
            <p:nvGrpSpPr>
              <p:cNvPr id="66" name="组合 24"/>
              <p:cNvGrpSpPr/>
              <p:nvPr/>
            </p:nvGrpSpPr>
            <p:grpSpPr>
              <a:xfrm>
                <a:off x="1045" y="4672"/>
                <a:ext cx="358" cy="479"/>
                <a:chOff x="1058" y="1134"/>
                <a:chExt cx="358" cy="479"/>
              </a:xfrm>
            </p:grpSpPr>
            <p:sp>
              <p:nvSpPr>
                <p:cNvPr id="26" name="直接连接符 25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27" name="直接连接符 26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67" name="组合 27"/>
              <p:cNvGrpSpPr/>
              <p:nvPr/>
            </p:nvGrpSpPr>
            <p:grpSpPr>
              <a:xfrm>
                <a:off x="1071" y="5867"/>
                <a:ext cx="358" cy="479"/>
                <a:chOff x="1058" y="1134"/>
                <a:chExt cx="358" cy="479"/>
              </a:xfrm>
            </p:grpSpPr>
            <p:sp>
              <p:nvSpPr>
                <p:cNvPr id="29" name="直接连接符 28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30" name="直接连接符 29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70" name="组合 30"/>
              <p:cNvGrpSpPr/>
              <p:nvPr/>
            </p:nvGrpSpPr>
            <p:grpSpPr>
              <a:xfrm>
                <a:off x="1058" y="7071"/>
                <a:ext cx="358" cy="479"/>
                <a:chOff x="1058" y="1134"/>
                <a:chExt cx="358" cy="479"/>
              </a:xfrm>
            </p:grpSpPr>
            <p:sp>
              <p:nvSpPr>
                <p:cNvPr id="32" name="直接连接符 31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33" name="直接连接符 32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grpSp>
            <p:nvGrpSpPr>
              <p:cNvPr id="72" name="组合 33"/>
              <p:cNvGrpSpPr/>
              <p:nvPr/>
            </p:nvGrpSpPr>
            <p:grpSpPr>
              <a:xfrm>
                <a:off x="1071" y="8240"/>
                <a:ext cx="358" cy="479"/>
                <a:chOff x="1058" y="1134"/>
                <a:chExt cx="358" cy="479"/>
              </a:xfrm>
            </p:grpSpPr>
            <p:sp>
              <p:nvSpPr>
                <p:cNvPr id="35" name="直接连接符 34"/>
                <p:cNvSpPr/>
                <p:nvPr/>
              </p:nvSpPr>
              <p:spPr>
                <a:xfrm>
                  <a:off x="1060" y="1134"/>
                  <a:ext cx="203" cy="102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36" name="直接连接符 35"/>
                <p:cNvSpPr/>
                <p:nvPr/>
              </p:nvSpPr>
              <p:spPr>
                <a:xfrm rot="2880000">
                  <a:off x="1082" y="1279"/>
                  <a:ext cx="310" cy="358"/>
                </a:xfrm>
                <a:prstGeom prst="line">
                  <a:avLst/>
                </a:prstGeom>
                <a:ln>
                  <a:headEnd type="none" w="med" len="med"/>
                  <a:tailEnd type="none" w="med" len="med"/>
                </a:ln>
              </p:spPr>
              <p:style>
                <a:lnRef idx="3">
                  <a:schemeClr val="accent6"/>
                </a:lnRef>
                <a:fillRef idx="0">
                  <a:schemeClr val="accent6"/>
                </a:fillRef>
                <a:effectRef idx="2">
                  <a:schemeClr val="accent6"/>
                </a:effectRef>
                <a:fontRef idx="minor">
                  <a:schemeClr val="tx1"/>
                </a:fontRef>
              </p:style>
              <p:txBody>
                <a:bodyPr/>
                <a:lstStyle/>
                <a:p/>
              </p:txBody>
            </p:sp>
          </p:grpSp>
          <p:sp>
            <p:nvSpPr>
              <p:cNvPr id="71" name="直接连接符 70"/>
              <p:cNvSpPr/>
              <p:nvPr/>
            </p:nvSpPr>
            <p:spPr>
              <a:xfrm>
                <a:off x="1768" y="4031"/>
                <a:ext cx="556" cy="7"/>
              </a:xfrm>
              <a:prstGeom prst="line">
                <a:avLst/>
              </a:prstGeom>
              <a:ln>
                <a:headEnd type="none" w="med" len="med"/>
                <a:tailEnd type="none" w="med" len="med"/>
              </a:ln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  <p:txBody>
              <a:bodyPr/>
              <a:lstStyle/>
              <a:p/>
            </p:txBody>
          </p:sp>
        </p:grpSp>
      </p:grpSp>
      <p:sp>
        <p:nvSpPr>
          <p:cNvPr id="87" name="文本框 86"/>
          <p:cNvSpPr txBox="1"/>
          <p:nvPr/>
        </p:nvSpPr>
        <p:spPr>
          <a:xfrm>
            <a:off x="0" y="641492"/>
            <a:ext cx="550333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b="1" dirty="0">
                <a:latin typeface="汉仪书魂体简" panose="02010609000101010101" pitchFamily="49" charset="-122"/>
                <a:ea typeface="汉仪书魂体简" panose="02010609000101010101" pitchFamily="49" charset="-122"/>
                <a:sym typeface="+mn-ea"/>
              </a:rPr>
              <a:t>5'</a:t>
            </a:r>
            <a:endParaRPr lang="en-US" dirty="0"/>
          </a:p>
        </p:txBody>
      </p:sp>
      <p:sp>
        <p:nvSpPr>
          <p:cNvPr id="88" name="文本框 87"/>
          <p:cNvSpPr txBox="1"/>
          <p:nvPr/>
        </p:nvSpPr>
        <p:spPr>
          <a:xfrm>
            <a:off x="142240" y="6149340"/>
            <a:ext cx="418704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b="1">
                <a:latin typeface="汉仪书魂体简" panose="02010609000101010101" pitchFamily="49" charset="-122"/>
                <a:ea typeface="汉仪书魂体简" panose="02010609000101010101" pitchFamily="49" charset="-122"/>
                <a:sym typeface="+mn-ea"/>
              </a:rPr>
              <a:t>3'</a:t>
            </a:r>
            <a:endParaRPr lang="en-US"/>
          </a:p>
        </p:txBody>
      </p:sp>
      <p:sp>
        <p:nvSpPr>
          <p:cNvPr id="89" name="文本框 88"/>
          <p:cNvSpPr txBox="1"/>
          <p:nvPr/>
        </p:nvSpPr>
        <p:spPr>
          <a:xfrm>
            <a:off x="5144347" y="6234430"/>
            <a:ext cx="550333" cy="36830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b="1">
                <a:latin typeface="汉仪书魂体简" panose="02010609000101010101" pitchFamily="49" charset="-122"/>
                <a:ea typeface="汉仪书魂体简" panose="02010609000101010101" pitchFamily="49" charset="-122"/>
                <a:sym typeface="+mn-ea"/>
              </a:rPr>
              <a:t>5'</a:t>
            </a:r>
            <a:endParaRPr lang="en-US"/>
          </a:p>
        </p:txBody>
      </p:sp>
      <p:sp>
        <p:nvSpPr>
          <p:cNvPr id="90" name="文本框 89"/>
          <p:cNvSpPr txBox="1"/>
          <p:nvPr/>
        </p:nvSpPr>
        <p:spPr>
          <a:xfrm>
            <a:off x="5218210" y="651320"/>
            <a:ext cx="418704" cy="369332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b="1" dirty="0">
                <a:latin typeface="汉仪书魂体简" panose="02010609000101010101" pitchFamily="49" charset="-122"/>
                <a:ea typeface="汉仪书魂体简" panose="02010609000101010101" pitchFamily="49" charset="-122"/>
                <a:sym typeface="+mn-ea"/>
              </a:rPr>
              <a:t>3'</a:t>
            </a:r>
            <a:endParaRPr lang="en-US" dirty="0"/>
          </a:p>
        </p:txBody>
      </p:sp>
      <p:sp>
        <p:nvSpPr>
          <p:cNvPr id="47240" name="矩形 47239"/>
          <p:cNvSpPr/>
          <p:nvPr/>
        </p:nvSpPr>
        <p:spPr>
          <a:xfrm>
            <a:off x="4030980" y="736979"/>
            <a:ext cx="1163320" cy="5814952"/>
          </a:xfrm>
          <a:prstGeom prst="rect">
            <a:avLst/>
          </a:prstGeom>
          <a:noFill/>
          <a:ln w="571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609600" y="736979"/>
            <a:ext cx="1163320" cy="5829557"/>
          </a:xfrm>
          <a:prstGeom prst="rect">
            <a:avLst/>
          </a:prstGeom>
          <a:noFill/>
          <a:ln w="571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7242" name="矩形 47241"/>
          <p:cNvSpPr/>
          <p:nvPr/>
        </p:nvSpPr>
        <p:spPr>
          <a:xfrm>
            <a:off x="5806440" y="2456181"/>
            <a:ext cx="6217920" cy="978729"/>
          </a:xfrm>
          <a:prstGeom prst="rect">
            <a:avLst/>
          </a:prstGeom>
          <a:solidFill>
            <a:srgbClr val="92D050"/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</a:pPr>
            <a:r>
              <a:rPr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(2)DNA中的脱氧核糖和磷酸交替连接，排列在外侧，构成基本骨架；碱基排列在内侧。</a:t>
            </a:r>
            <a:endParaRPr sz="24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粗黑宋简体" panose="02000000000000000000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5806440" y="3973195"/>
            <a:ext cx="6217920" cy="1865126"/>
          </a:xfrm>
          <a:prstGeom prst="rect">
            <a:avLst/>
          </a:prstGeom>
          <a:solidFill>
            <a:schemeClr val="accent1">
              <a:lumMod val="90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lnSpc>
                <a:spcPct val="120000"/>
              </a:lnSpc>
              <a:spcBef>
                <a:spcPct val="20000"/>
              </a:spcBef>
              <a:buClr>
                <a:schemeClr val="tx2"/>
              </a:buClr>
              <a:buSzPct val="90000"/>
              <a:buFont typeface="Symbol" panose="05050102010706020507" pitchFamily="18" charset="2"/>
            </a:pPr>
            <a:r>
              <a:rPr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(3)两条链上的碱基通过氢键连接成碱基对，并且碱基配对具有一定规律：</a:t>
            </a:r>
            <a:r>
              <a:rPr sz="2400" b="1" err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A一定与T配对</a:t>
            </a:r>
            <a:r>
              <a:rPr sz="2400" b="1" err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，</a:t>
            </a:r>
            <a:r>
              <a:rPr sz="2400" b="1" err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G一定与C配对</a:t>
            </a:r>
            <a:r>
              <a:rPr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。碱基之间的这种一一对应的关系，叫作</a:t>
            </a:r>
            <a:r>
              <a:rPr sz="2400" b="1" err="1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碱基互补配对原则</a:t>
            </a:r>
            <a:r>
              <a:rPr sz="2400" b="1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黑宋简体" panose="02000000000000000000" charset="-122"/>
              </a:rPr>
              <a:t>。</a:t>
            </a:r>
            <a:endParaRPr sz="2400" b="1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粗黑宋简体" panose="02000000000000000000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1921934" y="736979"/>
            <a:ext cx="1968500" cy="5814952"/>
          </a:xfrm>
          <a:prstGeom prst="rect">
            <a:avLst/>
          </a:prstGeom>
          <a:noFill/>
          <a:ln w="57150" cap="flat" cmpd="sng">
            <a:solidFill>
              <a:srgbClr val="C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2111587" y="5845176"/>
            <a:ext cx="485140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>
                <a:effectLst>
                  <a:outerShdw blurRad="38100" dist="38100" dir="2700000">
                    <a:srgbClr val="FFFFFF"/>
                  </a:outerShdw>
                </a:effectLst>
                <a:latin typeface="Arial Black" panose="020B0A04020102020204" pitchFamily="34" charset="0"/>
                <a:ea typeface="华康简标题宋"/>
              </a:rPr>
              <a:t>G</a:t>
            </a:r>
            <a:endParaRPr lang="en-US" altLang="zh-CN" sz="2400">
              <a:effectLst>
                <a:outerShdw blurRad="38100" dist="38100" dir="2700000">
                  <a:srgbClr val="FFFFFF"/>
                </a:outerShdw>
              </a:effectLst>
              <a:latin typeface="Arial Black" panose="020B0A04020102020204" pitchFamily="34" charset="0"/>
              <a:ea typeface="华康简标题宋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522307" y="6520816"/>
            <a:ext cx="1701107" cy="338554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en-US" altLang="zh-CN" sz="1600" b="1">
                <a:solidFill>
                  <a:schemeClr val="tx2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rPr>
              <a:t>DNA</a:t>
            </a:r>
            <a:r>
              <a:rPr lang="zh-CN" altLang="en-US" sz="1600" b="1">
                <a:solidFill>
                  <a:schemeClr val="tx2"/>
                </a:solidFill>
                <a:latin typeface="经典粗黑简" panose="02010609000101010101" charset="-122"/>
                <a:ea typeface="经典粗黑简" panose="02010609000101010101" charset="-122"/>
                <a:cs typeface="经典粗黑简" panose="02010609000101010101" charset="-122"/>
                <a:sym typeface="+mn-ea"/>
              </a:rPr>
              <a:t>结构模式图</a:t>
            </a:r>
            <a:endParaRPr lang="zh-CN" altLang="en-US" sz="1600" b="1">
              <a:solidFill>
                <a:schemeClr val="tx2"/>
              </a:solidFill>
              <a:latin typeface="经典粗黑简" panose="02010609000101010101" charset="-122"/>
              <a:ea typeface="经典粗黑简" panose="02010609000101010101" charset="-122"/>
              <a:cs typeface="经典粗黑简" panose="02010609000101010101" charset="-122"/>
              <a:sym typeface="+mn-ea"/>
            </a:endParaRPr>
          </a:p>
        </p:txBody>
      </p:sp>
      <p:sp>
        <p:nvSpPr>
          <p:cNvPr id="209" name="文本框 16513"/>
          <p:cNvSpPr txBox="1"/>
          <p:nvPr/>
        </p:nvSpPr>
        <p:spPr>
          <a:xfrm>
            <a:off x="5615947" y="235586"/>
            <a:ext cx="6576900" cy="461665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r>
              <a:rPr lang="en-US" altLang="zh-CN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活意简体" panose="03000509000000000000" charset="-122"/>
              </a:rPr>
              <a:t>2</a:t>
            </a:r>
            <a:r>
              <a:rPr lang="zh-CN" altLang="en-US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活意简体" panose="03000509000000000000" charset="-122"/>
              </a:rPr>
              <a:t>、</a:t>
            </a:r>
            <a:r>
              <a:rPr lang="en-US" altLang="zh-CN" sz="2400" b="1" dirty="0" smtClean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活意简体" panose="03000509000000000000" charset="-122"/>
              </a:rPr>
              <a:t>DNA</a:t>
            </a:r>
            <a:r>
              <a:rPr lang="zh-CN" altLang="zh-CN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活意简体" panose="03000509000000000000" charset="-122"/>
              </a:rPr>
              <a:t>双螺旋</a:t>
            </a:r>
            <a:r>
              <a:rPr lang="zh-CN" altLang="en-US" sz="24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方正粗活意简体" panose="03000509000000000000" charset="-122"/>
              </a:rPr>
              <a:t>结构的主要特点：</a:t>
            </a:r>
            <a:endParaRPr lang="zh-CN" altLang="en-US" sz="24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方正粗活意简体" panose="03000509000000000000" charset="-122"/>
            </a:endParaRPr>
          </a:p>
        </p:txBody>
      </p:sp>
      <p:sp>
        <p:nvSpPr>
          <p:cNvPr id="210" name="标题 3"/>
          <p:cNvSpPr>
            <a:spLocks noGrp="1"/>
          </p:cNvSpPr>
          <p:nvPr>
            <p:custDataLst>
              <p:tags r:id="rId1"/>
            </p:custDataLst>
          </p:nvPr>
        </p:nvSpPr>
        <p:spPr>
          <a:xfrm>
            <a:off x="0" y="0"/>
            <a:ext cx="3829742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l"/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二</a:t>
            </a:r>
            <a:r>
              <a:rPr lang="en-US" altLang="zh-CN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、DNA</a:t>
            </a:r>
            <a:r>
              <a:rPr lang="zh-CN" altLang="en-US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的结构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7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240" grpId="0" animBg="1"/>
      <p:bldP spid="91" grpId="0" animBg="1"/>
      <p:bldP spid="47242" grpId="0" animBg="1"/>
      <p:bldP spid="92" grpId="0" animBg="1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文本框 9"/>
          <p:cNvSpPr txBox="1"/>
          <p:nvPr>
            <p:custDataLst>
              <p:tags r:id="rId1"/>
            </p:custDataLst>
          </p:nvPr>
        </p:nvSpPr>
        <p:spPr>
          <a:xfrm>
            <a:off x="8096250" y="224155"/>
            <a:ext cx="1750060" cy="436880"/>
          </a:xfrm>
          <a:prstGeom prst="rect">
            <a:avLst/>
          </a:prstGeom>
          <a:solidFill>
            <a:srgbClr val="4472C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/>
          <a:lstStyle/>
          <a:p>
            <a:pPr algn="ctr" fontAlgn="t">
              <a:lnSpc>
                <a:spcPct val="60000"/>
              </a:lnSpc>
            </a:pPr>
            <a:r>
              <a:rPr lang="zh-CN" altLang="en-US" sz="3200" b="1" baseline="-25000">
                <a:solidFill>
                  <a:schemeClr val="bg1"/>
                </a:solidFill>
                <a:latin typeface="+mn-ea"/>
                <a:cs typeface="Times New Roman" panose="02020603050405020304" pitchFamily="18" charset="0"/>
                <a:sym typeface="Times New Roman" panose="02020603050405020304" pitchFamily="18" charset="0"/>
              </a:rPr>
              <a:t>习题巩固</a:t>
            </a:r>
            <a:endParaRPr lang="zh-CN" altLang="en-US" sz="3200" b="1" baseline="-25000">
              <a:solidFill>
                <a:schemeClr val="bg1"/>
              </a:solidFill>
              <a:latin typeface="+mn-ea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grpSp>
        <p:nvGrpSpPr>
          <p:cNvPr id="3" name="组合 1"/>
          <p:cNvGrpSpPr/>
          <p:nvPr>
            <p:custDataLst>
              <p:tags r:id="rId2"/>
            </p:custDataLst>
          </p:nvPr>
        </p:nvGrpSpPr>
        <p:grpSpPr>
          <a:xfrm>
            <a:off x="1097498" y="701293"/>
            <a:ext cx="3860800" cy="5789930"/>
            <a:chOff x="10310" y="542"/>
            <a:chExt cx="6080" cy="9118"/>
          </a:xfrm>
          <a:effectLst>
            <a:outerShdw blurRad="50800" dist="38100" dir="5400000" algn="t" rotWithShape="0">
              <a:prstClr val="black">
                <a:alpha val="69000"/>
              </a:prstClr>
            </a:outerShdw>
          </a:effectLst>
        </p:grpSpPr>
        <p:grpSp>
          <p:nvGrpSpPr>
            <p:cNvPr id="4" name="组合 94"/>
            <p:cNvGrpSpPr/>
            <p:nvPr>
              <p:custDataLst>
                <p:tags r:id="rId3"/>
              </p:custDataLst>
            </p:nvPr>
          </p:nvGrpSpPr>
          <p:grpSpPr>
            <a:xfrm>
              <a:off x="10310" y="788"/>
              <a:ext cx="2893" cy="8356"/>
              <a:chOff x="4826177" y="471207"/>
              <a:chExt cx="1948855" cy="5630859"/>
            </a:xfrm>
          </p:grpSpPr>
          <p:grpSp>
            <p:nvGrpSpPr>
              <p:cNvPr id="5" name="组合 95"/>
              <p:cNvGrpSpPr/>
              <p:nvPr>
                <p:custDataLst>
                  <p:tags r:id="rId4"/>
                </p:custDataLst>
              </p:nvPr>
            </p:nvGrpSpPr>
            <p:grpSpPr>
              <a:xfrm flipH="1">
                <a:off x="6103754" y="3650331"/>
                <a:ext cx="671277" cy="553911"/>
                <a:chOff x="3481381" y="5073113"/>
                <a:chExt cx="671277" cy="553911"/>
              </a:xfrm>
            </p:grpSpPr>
            <p:sp>
              <p:nvSpPr>
                <p:cNvPr id="143" name="任意多边形: 形状 152"/>
                <p:cNvSpPr/>
                <p:nvPr>
                  <p:custDataLst>
                    <p:tags r:id="rId5"/>
                  </p:custDataLst>
                </p:nvPr>
              </p:nvSpPr>
              <p:spPr>
                <a:xfrm rot="16200000">
                  <a:off x="3636799" y="5002651"/>
                  <a:ext cx="360440" cy="671277"/>
                </a:xfrm>
                <a:custGeom>
                  <a:avLst/>
                  <a:gdLst>
                    <a:gd name="connsiteX0" fmla="*/ 360440 w 360440"/>
                    <a:gd name="connsiteY0" fmla="*/ 172584 h 776929"/>
                    <a:gd name="connsiteX1" fmla="*/ 360440 w 360440"/>
                    <a:gd name="connsiteY1" fmla="*/ 776929 h 776929"/>
                    <a:gd name="connsiteX2" fmla="*/ 440 w 360440"/>
                    <a:gd name="connsiteY2" fmla="*/ 776929 h 776929"/>
                    <a:gd name="connsiteX3" fmla="*/ 440 w 360440"/>
                    <a:gd name="connsiteY3" fmla="*/ 174969 h 776929"/>
                    <a:gd name="connsiteX4" fmla="*/ 0 w 360440"/>
                    <a:gd name="connsiteY4" fmla="*/ 174969 h 776929"/>
                    <a:gd name="connsiteX5" fmla="*/ 440 w 360440"/>
                    <a:gd name="connsiteY5" fmla="*/ 174507 h 776929"/>
                    <a:gd name="connsiteX6" fmla="*/ 440 w 360440"/>
                    <a:gd name="connsiteY6" fmla="*/ 172584 h 776929"/>
                    <a:gd name="connsiteX7" fmla="*/ 2269 w 360440"/>
                    <a:gd name="connsiteY7" fmla="*/ 172584 h 776929"/>
                    <a:gd name="connsiteX8" fmla="*/ 166417 w 360440"/>
                    <a:gd name="connsiteY8" fmla="*/ 0 h 776929"/>
                    <a:gd name="connsiteX9" fmla="*/ 357361 w 360440"/>
                    <a:gd name="connsiteY9" fmla="*/ 172584 h 7769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60440" h="776929">
                      <a:moveTo>
                        <a:pt x="360440" y="172584"/>
                      </a:moveTo>
                      <a:lnTo>
                        <a:pt x="360440" y="776929"/>
                      </a:lnTo>
                      <a:lnTo>
                        <a:pt x="440" y="776929"/>
                      </a:lnTo>
                      <a:lnTo>
                        <a:pt x="440" y="174969"/>
                      </a:lnTo>
                      <a:lnTo>
                        <a:pt x="0" y="174969"/>
                      </a:lnTo>
                      <a:lnTo>
                        <a:pt x="440" y="174507"/>
                      </a:lnTo>
                      <a:lnTo>
                        <a:pt x="440" y="172584"/>
                      </a:lnTo>
                      <a:lnTo>
                        <a:pt x="2269" y="172584"/>
                      </a:lnTo>
                      <a:lnTo>
                        <a:pt x="166417" y="0"/>
                      </a:lnTo>
                      <a:lnTo>
                        <a:pt x="357361" y="172584"/>
                      </a:lnTo>
                      <a:close/>
                    </a:path>
                  </a:pathLst>
                </a:custGeom>
                <a:solidFill>
                  <a:srgbClr val="7FB7DF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>
                    <a:solidFill>
                      <a:srgbClr val="7FB7DF"/>
                    </a:solidFill>
                  </a:endParaRPr>
                </a:p>
              </p:txBody>
            </p:sp>
            <p:sp>
              <p:nvSpPr>
                <p:cNvPr id="144" name="文本框 153"/>
                <p:cNvSpPr txBox="1"/>
                <p:nvPr>
                  <p:custDataLst>
                    <p:tags r:id="rId6"/>
                  </p:custDataLst>
                </p:nvPr>
              </p:nvSpPr>
              <p:spPr>
                <a:xfrm>
                  <a:off x="3660606" y="5073113"/>
                  <a:ext cx="424396" cy="55391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pPr fontAlgn="base"/>
                  <a:r>
                    <a:rPr lang="en-US" altLang="zh-CN" sz="2800" strike="noStrike" noProof="1"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T</a:t>
                  </a:r>
                  <a:endParaRPr lang="en-US" altLang="zh-CN" sz="2800" strike="noStrike" noProof="1"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cxnSp>
            <p:nvCxnSpPr>
              <p:cNvPr id="87" name="直接连接符 86"/>
              <p:cNvCxnSpPr>
                <a:stCxn id="128" idx="7"/>
                <a:endCxn id="135" idx="2"/>
              </p:cNvCxnSpPr>
              <p:nvPr>
                <p:custDataLst>
                  <p:tags r:id="rId7"/>
                </p:custDataLst>
              </p:nvPr>
            </p:nvCxnSpPr>
            <p:spPr>
              <a:xfrm flipV="1">
                <a:off x="5147316" y="1395474"/>
                <a:ext cx="263615" cy="6619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6" name="组合 97"/>
              <p:cNvGrpSpPr/>
              <p:nvPr>
                <p:custDataLst>
                  <p:tags r:id="rId8"/>
                </p:custDataLst>
              </p:nvPr>
            </p:nvGrpSpPr>
            <p:grpSpPr>
              <a:xfrm>
                <a:off x="4826177" y="471207"/>
                <a:ext cx="1948848" cy="924268"/>
                <a:chOff x="5302299" y="2317547"/>
                <a:chExt cx="1948848" cy="924268"/>
              </a:xfrm>
            </p:grpSpPr>
            <p:sp>
              <p:nvSpPr>
                <p:cNvPr id="135" name="五边形 144"/>
                <p:cNvSpPr/>
                <p:nvPr>
                  <p:custDataLst>
                    <p:tags r:id="rId9"/>
                  </p:custDataLst>
                </p:nvPr>
              </p:nvSpPr>
              <p:spPr>
                <a:xfrm>
                  <a:off x="5794474" y="2780150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grpSp>
              <p:nvGrpSpPr>
                <p:cNvPr id="7" name="组合 145"/>
                <p:cNvGrpSpPr/>
                <p:nvPr>
                  <p:custDataLst>
                    <p:tags r:id="rId10"/>
                  </p:custDataLst>
                </p:nvPr>
              </p:nvGrpSpPr>
              <p:grpSpPr>
                <a:xfrm flipH="1">
                  <a:off x="6579870" y="2694329"/>
                  <a:ext cx="671277" cy="488547"/>
                  <a:chOff x="3548062" y="4292040"/>
                  <a:chExt cx="671277" cy="488547"/>
                </a:xfrm>
              </p:grpSpPr>
              <p:sp>
                <p:nvSpPr>
                  <p:cNvPr id="141" name="任意多边形: 形状 150"/>
                  <p:cNvSpPr/>
                  <p:nvPr>
                    <p:custDataLst>
                      <p:tags r:id="rId11"/>
                    </p:custDataLst>
                  </p:nvPr>
                </p:nvSpPr>
                <p:spPr>
                  <a:xfrm flipH="1">
                    <a:off x="3548062" y="4372303"/>
                    <a:ext cx="671277" cy="364318"/>
                  </a:xfrm>
                  <a:custGeom>
                    <a:avLst/>
                    <a:gdLst>
                      <a:gd name="connsiteX0" fmla="*/ 566922 w 764922"/>
                      <a:gd name="connsiteY0" fmla="*/ 0 h 364318"/>
                      <a:gd name="connsiteX1" fmla="*/ 577942 w 764922"/>
                      <a:gd name="connsiteY1" fmla="*/ 1022 h 364318"/>
                      <a:gd name="connsiteX2" fmla="*/ 604345 w 764922"/>
                      <a:gd name="connsiteY2" fmla="*/ 1022 h 364318"/>
                      <a:gd name="connsiteX3" fmla="*/ 604345 w 764922"/>
                      <a:gd name="connsiteY3" fmla="*/ 3471 h 364318"/>
                      <a:gd name="connsiteX4" fmla="*/ 606826 w 764922"/>
                      <a:gd name="connsiteY4" fmla="*/ 3701 h 364318"/>
                      <a:gd name="connsiteX5" fmla="*/ 764922 w 764922"/>
                      <a:gd name="connsiteY5" fmla="*/ 182159 h 364318"/>
                      <a:gd name="connsiteX6" fmla="*/ 606826 w 764922"/>
                      <a:gd name="connsiteY6" fmla="*/ 360617 h 364318"/>
                      <a:gd name="connsiteX7" fmla="*/ 604345 w 764922"/>
                      <a:gd name="connsiteY7" fmla="*/ 360848 h 364318"/>
                      <a:gd name="connsiteX8" fmla="*/ 604345 w 764922"/>
                      <a:gd name="connsiteY8" fmla="*/ 361022 h 364318"/>
                      <a:gd name="connsiteX9" fmla="*/ 602461 w 764922"/>
                      <a:gd name="connsiteY9" fmla="*/ 361022 h 364318"/>
                      <a:gd name="connsiteX10" fmla="*/ 566922 w 764922"/>
                      <a:gd name="connsiteY10" fmla="*/ 364318 h 364318"/>
                      <a:gd name="connsiteX11" fmla="*/ 531383 w 764922"/>
                      <a:gd name="connsiteY11" fmla="*/ 361022 h 364318"/>
                      <a:gd name="connsiteX12" fmla="*/ 0 w 764922"/>
                      <a:gd name="connsiteY12" fmla="*/ 361022 h 364318"/>
                      <a:gd name="connsiteX13" fmla="*/ 0 w 764922"/>
                      <a:gd name="connsiteY13" fmla="*/ 1022 h 364318"/>
                      <a:gd name="connsiteX14" fmla="*/ 555903 w 764922"/>
                      <a:gd name="connsiteY14" fmla="*/ 1022 h 3643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764922" h="364318">
                        <a:moveTo>
                          <a:pt x="566922" y="0"/>
                        </a:moveTo>
                        <a:lnTo>
                          <a:pt x="577942" y="1022"/>
                        </a:lnTo>
                        <a:lnTo>
                          <a:pt x="604345" y="1022"/>
                        </a:lnTo>
                        <a:lnTo>
                          <a:pt x="604345" y="3471"/>
                        </a:lnTo>
                        <a:lnTo>
                          <a:pt x="606826" y="3701"/>
                        </a:lnTo>
                        <a:cubicBezTo>
                          <a:pt x="697051" y="20687"/>
                          <a:pt x="764922" y="94131"/>
                          <a:pt x="764922" y="182159"/>
                        </a:cubicBezTo>
                        <a:cubicBezTo>
                          <a:pt x="764922" y="270188"/>
                          <a:pt x="697051" y="343632"/>
                          <a:pt x="606826" y="360617"/>
                        </a:cubicBezTo>
                        <a:lnTo>
                          <a:pt x="604345" y="360848"/>
                        </a:lnTo>
                        <a:lnTo>
                          <a:pt x="604345" y="361022"/>
                        </a:lnTo>
                        <a:lnTo>
                          <a:pt x="602461" y="361022"/>
                        </a:lnTo>
                        <a:lnTo>
                          <a:pt x="566922" y="364318"/>
                        </a:lnTo>
                        <a:lnTo>
                          <a:pt x="531383" y="361022"/>
                        </a:lnTo>
                        <a:lnTo>
                          <a:pt x="0" y="361022"/>
                        </a:lnTo>
                        <a:lnTo>
                          <a:pt x="0" y="1022"/>
                        </a:lnTo>
                        <a:lnTo>
                          <a:pt x="555903" y="1022"/>
                        </a:lnTo>
                        <a:close/>
                      </a:path>
                    </a:pathLst>
                  </a:custGeom>
                  <a:solidFill>
                    <a:srgbClr val="B797CF"/>
                  </a:solidFill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fontAlgn="base"/>
                    <a:endParaRPr lang="zh-CN" altLang="en-US" strike="noStrike" noProof="1"/>
                  </a:p>
                </p:txBody>
              </p:sp>
              <p:sp>
                <p:nvSpPr>
                  <p:cNvPr id="142" name="文本框 151"/>
                  <p:cNvSpPr txBox="1"/>
                  <p:nvPr>
                    <p:custDataLst>
                      <p:tags r:id="rId12"/>
                    </p:custDataLst>
                  </p:nvPr>
                </p:nvSpPr>
                <p:spPr>
                  <a:xfrm>
                    <a:off x="3704409" y="4292040"/>
                    <a:ext cx="427765" cy="488547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lstStyle/>
                  <a:p>
                    <a:pPr fontAlgn="base"/>
                    <a:r>
                      <a:rPr lang="en-US" altLang="zh-CN" sz="2400" strike="noStrike" noProof="1">
                        <a:latin typeface="Times New Roman" panose="02020603050405020304" pitchFamily="18" charset="0"/>
                        <a:ea typeface="宋体" panose="02010600030101010101" pitchFamily="2" charset="-122"/>
                        <a:cs typeface="+mn-cs"/>
                      </a:rPr>
                      <a:t>G</a:t>
                    </a:r>
                    <a:endParaRPr lang="en-US" altLang="zh-CN" sz="2400" strike="noStrike" noProof="1"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  <p:sp>
              <p:nvSpPr>
                <p:cNvPr id="137" name="椭圆 136"/>
                <p:cNvSpPr/>
                <p:nvPr>
                  <p:custDataLst>
                    <p:tags r:id="rId13"/>
                  </p:custDataLst>
                </p:nvPr>
              </p:nvSpPr>
              <p:spPr>
                <a:xfrm>
                  <a:off x="5302299" y="2317547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138" name="直接连接符 137"/>
                <p:cNvCxnSpPr>
                  <a:stCxn id="128" idx="7"/>
                  <a:endCxn id="135" idx="1"/>
                </p:cNvCxnSpPr>
                <p:nvPr>
                  <p:custDataLst>
                    <p:tags r:id="rId14"/>
                  </p:custDataLst>
                </p:nvPr>
              </p:nvCxnSpPr>
              <p:spPr>
                <a:xfrm>
                  <a:off x="5562600" y="2886075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9" name="直接连接符 138"/>
                <p:cNvCxnSpPr>
                  <a:stCxn id="128" idx="7"/>
                  <a:endCxn id="135" idx="1"/>
                </p:cNvCxnSpPr>
                <p:nvPr>
                  <p:custDataLst>
                    <p:tags r:id="rId15"/>
                  </p:custDataLst>
                </p:nvPr>
              </p:nvCxnSpPr>
              <p:spPr>
                <a:xfrm>
                  <a:off x="5490418" y="2693785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40" name="直接连接符 139"/>
                <p:cNvCxnSpPr>
                  <a:stCxn id="128" idx="7"/>
                  <a:endCxn id="135" idx="1"/>
                </p:cNvCxnSpPr>
                <p:nvPr>
                  <p:custDataLst>
                    <p:tags r:id="rId16"/>
                  </p:custDataLst>
                </p:nvPr>
              </p:nvCxnSpPr>
              <p:spPr>
                <a:xfrm flipV="1">
                  <a:off x="6279222" y="2956490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23" name="组合 98"/>
              <p:cNvGrpSpPr/>
              <p:nvPr>
                <p:custDataLst>
                  <p:tags r:id="rId17"/>
                </p:custDataLst>
              </p:nvPr>
            </p:nvGrpSpPr>
            <p:grpSpPr>
              <a:xfrm>
                <a:off x="4826177" y="1406574"/>
                <a:ext cx="1940010" cy="924268"/>
                <a:chOff x="5218113" y="3343912"/>
                <a:chExt cx="1940010" cy="924268"/>
              </a:xfrm>
            </p:grpSpPr>
            <p:sp>
              <p:nvSpPr>
                <p:cNvPr id="127" name="五边形 136"/>
                <p:cNvSpPr/>
                <p:nvPr>
                  <p:custDataLst>
                    <p:tags r:id="rId18"/>
                  </p:custDataLst>
                </p:nvPr>
              </p:nvSpPr>
              <p:spPr>
                <a:xfrm>
                  <a:off x="5710288" y="3806515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28" name="椭圆 127"/>
                <p:cNvSpPr/>
                <p:nvPr>
                  <p:custDataLst>
                    <p:tags r:id="rId19"/>
                  </p:custDataLst>
                </p:nvPr>
              </p:nvSpPr>
              <p:spPr>
                <a:xfrm>
                  <a:off x="5218113" y="3343912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129" name="直接连接符 128"/>
                <p:cNvCxnSpPr>
                  <a:stCxn id="128" idx="7"/>
                  <a:endCxn id="127" idx="1"/>
                </p:cNvCxnSpPr>
                <p:nvPr>
                  <p:custDataLst>
                    <p:tags r:id="rId20"/>
                  </p:custDataLst>
                </p:nvPr>
              </p:nvCxnSpPr>
              <p:spPr>
                <a:xfrm>
                  <a:off x="5478414" y="3912440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0" name="直接连接符 129"/>
                <p:cNvCxnSpPr>
                  <a:stCxn id="128" idx="7"/>
                  <a:endCxn id="127" idx="1"/>
                </p:cNvCxnSpPr>
                <p:nvPr>
                  <p:custDataLst>
                    <p:tags r:id="rId21"/>
                  </p:custDataLst>
                </p:nvPr>
              </p:nvCxnSpPr>
              <p:spPr>
                <a:xfrm>
                  <a:off x="5406232" y="3720150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31" name="直接连接符 130"/>
                <p:cNvCxnSpPr>
                  <a:stCxn id="128" idx="7"/>
                  <a:endCxn id="127" idx="1"/>
                </p:cNvCxnSpPr>
                <p:nvPr>
                  <p:custDataLst>
                    <p:tags r:id="rId22"/>
                  </p:custDataLst>
                </p:nvPr>
              </p:nvCxnSpPr>
              <p:spPr>
                <a:xfrm flipV="1">
                  <a:off x="6195036" y="3982855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25" name="组合 141"/>
                <p:cNvGrpSpPr/>
                <p:nvPr>
                  <p:custDataLst>
                    <p:tags r:id="rId23"/>
                  </p:custDataLst>
                </p:nvPr>
              </p:nvGrpSpPr>
              <p:grpSpPr>
                <a:xfrm>
                  <a:off x="6486845" y="3739114"/>
                  <a:ext cx="671278" cy="489915"/>
                  <a:chOff x="2864440" y="5063561"/>
                  <a:chExt cx="671278" cy="489915"/>
                </a:xfrm>
              </p:grpSpPr>
              <p:sp>
                <p:nvSpPr>
                  <p:cNvPr id="133" name="任意多边形: 形状 142"/>
                  <p:cNvSpPr/>
                  <p:nvPr>
                    <p:custDataLst>
                      <p:tags r:id="rId24"/>
                    </p:custDataLst>
                  </p:nvPr>
                </p:nvSpPr>
                <p:spPr>
                  <a:xfrm rot="16200000">
                    <a:off x="3020078" y="4991355"/>
                    <a:ext cx="360001" cy="671278"/>
                  </a:xfrm>
                  <a:custGeom>
                    <a:avLst/>
                    <a:gdLst>
                      <a:gd name="connsiteX0" fmla="*/ 360001 w 360001"/>
                      <a:gd name="connsiteY0" fmla="*/ 0 h 604346"/>
                      <a:gd name="connsiteX1" fmla="*/ 360001 w 360001"/>
                      <a:gd name="connsiteY1" fmla="*/ 604346 h 604346"/>
                      <a:gd name="connsiteX2" fmla="*/ 359596 w 360001"/>
                      <a:gd name="connsiteY2" fmla="*/ 604346 h 604346"/>
                      <a:gd name="connsiteX3" fmla="*/ 166231 w 360001"/>
                      <a:gd name="connsiteY3" fmla="*/ 426998 h 604346"/>
                      <a:gd name="connsiteX4" fmla="*/ 0 w 360001"/>
                      <a:gd name="connsiteY4" fmla="*/ 604346 h 604346"/>
                      <a:gd name="connsiteX5" fmla="*/ 0 w 360001"/>
                      <a:gd name="connsiteY5" fmla="*/ 0 h 604346"/>
                      <a:gd name="connsiteX6" fmla="*/ 360001 w 360001"/>
                      <a:gd name="connsiteY6" fmla="*/ 0 h 6043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60001" h="604346">
                        <a:moveTo>
                          <a:pt x="360001" y="0"/>
                        </a:moveTo>
                        <a:lnTo>
                          <a:pt x="360001" y="604346"/>
                        </a:lnTo>
                        <a:lnTo>
                          <a:pt x="359596" y="604346"/>
                        </a:lnTo>
                        <a:lnTo>
                          <a:pt x="166231" y="426998"/>
                        </a:lnTo>
                        <a:lnTo>
                          <a:pt x="0" y="604346"/>
                        </a:lnTo>
                        <a:lnTo>
                          <a:pt x="0" y="0"/>
                        </a:lnTo>
                        <a:lnTo>
                          <a:pt x="360001" y="0"/>
                        </a:lnTo>
                        <a:close/>
                      </a:path>
                    </a:pathLst>
                  </a:custGeom>
                  <a:solidFill>
                    <a:srgbClr val="FF7F7F"/>
                  </a:solidFill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fontAlgn="base"/>
                    <a:endParaRPr lang="zh-CN" altLang="en-US" strike="noStrike" noProof="1"/>
                  </a:p>
                </p:txBody>
              </p:sp>
              <p:sp>
                <p:nvSpPr>
                  <p:cNvPr id="134" name="文本框 143"/>
                  <p:cNvSpPr txBox="1"/>
                  <p:nvPr>
                    <p:custDataLst>
                      <p:tags r:id="rId25"/>
                    </p:custDataLst>
                  </p:nvPr>
                </p:nvSpPr>
                <p:spPr>
                  <a:xfrm>
                    <a:off x="2977467" y="5063561"/>
                    <a:ext cx="396570" cy="489915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lstStyle/>
                  <a:p>
                    <a:pPr fontAlgn="base"/>
                    <a:r>
                      <a:rPr lang="en-US" altLang="zh-CN" sz="2400" b="1" strike="noStrike" noProof="1"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</a:t>
                    </a:r>
                    <a:endParaRPr lang="en-US" altLang="zh-CN" sz="2400" b="1" strike="noStrike" noProof="1"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</p:grpSp>
          <p:grpSp>
            <p:nvGrpSpPr>
              <p:cNvPr id="26" name="组合 99"/>
              <p:cNvGrpSpPr/>
              <p:nvPr>
                <p:custDataLst>
                  <p:tags r:id="rId26"/>
                </p:custDataLst>
              </p:nvPr>
            </p:nvGrpSpPr>
            <p:grpSpPr>
              <a:xfrm>
                <a:off x="4826177" y="2341941"/>
                <a:ext cx="1940010" cy="948430"/>
                <a:chOff x="5218113" y="3343912"/>
                <a:chExt cx="1940010" cy="948430"/>
              </a:xfrm>
            </p:grpSpPr>
            <p:sp>
              <p:nvSpPr>
                <p:cNvPr id="119" name="五边形 128"/>
                <p:cNvSpPr/>
                <p:nvPr>
                  <p:custDataLst>
                    <p:tags r:id="rId27"/>
                  </p:custDataLst>
                </p:nvPr>
              </p:nvSpPr>
              <p:spPr>
                <a:xfrm>
                  <a:off x="5710288" y="3806515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20" name="椭圆 119"/>
                <p:cNvSpPr/>
                <p:nvPr>
                  <p:custDataLst>
                    <p:tags r:id="rId28"/>
                  </p:custDataLst>
                </p:nvPr>
              </p:nvSpPr>
              <p:spPr>
                <a:xfrm>
                  <a:off x="5218113" y="3343912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121" name="直接连接符 120"/>
                <p:cNvCxnSpPr>
                  <a:stCxn id="128" idx="7"/>
                  <a:endCxn id="119" idx="1"/>
                </p:cNvCxnSpPr>
                <p:nvPr>
                  <p:custDataLst>
                    <p:tags r:id="rId29"/>
                  </p:custDataLst>
                </p:nvPr>
              </p:nvCxnSpPr>
              <p:spPr>
                <a:xfrm>
                  <a:off x="5478414" y="3912440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22" name="直接连接符 121"/>
                <p:cNvCxnSpPr>
                  <a:stCxn id="128" idx="7"/>
                  <a:endCxn id="119" idx="1"/>
                </p:cNvCxnSpPr>
                <p:nvPr>
                  <p:custDataLst>
                    <p:tags r:id="rId30"/>
                  </p:custDataLst>
                </p:nvPr>
              </p:nvCxnSpPr>
              <p:spPr>
                <a:xfrm>
                  <a:off x="5406232" y="3720150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23" name="直接连接符 122"/>
                <p:cNvCxnSpPr>
                  <a:stCxn id="128" idx="7"/>
                  <a:endCxn id="119" idx="1"/>
                </p:cNvCxnSpPr>
                <p:nvPr>
                  <p:custDataLst>
                    <p:tags r:id="rId31"/>
                  </p:custDataLst>
                </p:nvPr>
              </p:nvCxnSpPr>
              <p:spPr>
                <a:xfrm flipV="1">
                  <a:off x="6195036" y="3982855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29" name="组合 133"/>
                <p:cNvGrpSpPr/>
                <p:nvPr>
                  <p:custDataLst>
                    <p:tags r:id="rId32"/>
                  </p:custDataLst>
                </p:nvPr>
              </p:nvGrpSpPr>
              <p:grpSpPr>
                <a:xfrm>
                  <a:off x="6486845" y="3738431"/>
                  <a:ext cx="671278" cy="553911"/>
                  <a:chOff x="2864440" y="5062878"/>
                  <a:chExt cx="671278" cy="553911"/>
                </a:xfrm>
              </p:grpSpPr>
              <p:sp>
                <p:nvSpPr>
                  <p:cNvPr id="125" name="任意多边形: 形状 134"/>
                  <p:cNvSpPr/>
                  <p:nvPr>
                    <p:custDataLst>
                      <p:tags r:id="rId33"/>
                    </p:custDataLst>
                  </p:nvPr>
                </p:nvSpPr>
                <p:spPr>
                  <a:xfrm rot="16200000">
                    <a:off x="3020078" y="4991355"/>
                    <a:ext cx="360001" cy="671278"/>
                  </a:xfrm>
                  <a:custGeom>
                    <a:avLst/>
                    <a:gdLst>
                      <a:gd name="connsiteX0" fmla="*/ 360001 w 360001"/>
                      <a:gd name="connsiteY0" fmla="*/ 0 h 604346"/>
                      <a:gd name="connsiteX1" fmla="*/ 360001 w 360001"/>
                      <a:gd name="connsiteY1" fmla="*/ 604346 h 604346"/>
                      <a:gd name="connsiteX2" fmla="*/ 359596 w 360001"/>
                      <a:gd name="connsiteY2" fmla="*/ 604346 h 604346"/>
                      <a:gd name="connsiteX3" fmla="*/ 166231 w 360001"/>
                      <a:gd name="connsiteY3" fmla="*/ 426998 h 604346"/>
                      <a:gd name="connsiteX4" fmla="*/ 0 w 360001"/>
                      <a:gd name="connsiteY4" fmla="*/ 604346 h 604346"/>
                      <a:gd name="connsiteX5" fmla="*/ 0 w 360001"/>
                      <a:gd name="connsiteY5" fmla="*/ 0 h 604346"/>
                      <a:gd name="connsiteX6" fmla="*/ 360001 w 360001"/>
                      <a:gd name="connsiteY6" fmla="*/ 0 h 6043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60001" h="604346">
                        <a:moveTo>
                          <a:pt x="360001" y="0"/>
                        </a:moveTo>
                        <a:lnTo>
                          <a:pt x="360001" y="604346"/>
                        </a:lnTo>
                        <a:lnTo>
                          <a:pt x="359596" y="604346"/>
                        </a:lnTo>
                        <a:lnTo>
                          <a:pt x="166231" y="426998"/>
                        </a:lnTo>
                        <a:lnTo>
                          <a:pt x="0" y="604346"/>
                        </a:lnTo>
                        <a:lnTo>
                          <a:pt x="0" y="0"/>
                        </a:lnTo>
                        <a:lnTo>
                          <a:pt x="360001" y="0"/>
                        </a:lnTo>
                        <a:close/>
                      </a:path>
                    </a:pathLst>
                  </a:custGeom>
                  <a:solidFill>
                    <a:srgbClr val="FF7F7F"/>
                  </a:solidFill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fontAlgn="base"/>
                    <a:endParaRPr lang="zh-CN" altLang="en-US" strike="noStrike" noProof="1"/>
                  </a:p>
                </p:txBody>
              </p:sp>
              <p:sp>
                <p:nvSpPr>
                  <p:cNvPr id="126" name="文本框 135"/>
                  <p:cNvSpPr txBox="1"/>
                  <p:nvPr>
                    <p:custDataLst>
                      <p:tags r:id="rId34"/>
                    </p:custDataLst>
                  </p:nvPr>
                </p:nvSpPr>
                <p:spPr>
                  <a:xfrm>
                    <a:off x="2943775" y="5062878"/>
                    <a:ext cx="466162" cy="5539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lstStyle/>
                  <a:p>
                    <a:pPr fontAlgn="base"/>
                    <a:r>
                      <a:rPr lang="en-US" altLang="zh-CN" sz="2800" strike="noStrike" noProof="1">
                        <a:latin typeface="Times New Roman" panose="02020603050405020304" pitchFamily="18" charset="0"/>
                        <a:ea typeface="宋体" panose="02010600030101010101" pitchFamily="2" charset="-122"/>
                        <a:cs typeface="+mn-cs"/>
                      </a:rPr>
                      <a:t>A</a:t>
                    </a:r>
                    <a:endParaRPr lang="en-US" altLang="zh-CN" sz="2800" strike="noStrike" noProof="1"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30" name="组合 100"/>
              <p:cNvGrpSpPr/>
              <p:nvPr>
                <p:custDataLst>
                  <p:tags r:id="rId35"/>
                </p:custDataLst>
              </p:nvPr>
            </p:nvGrpSpPr>
            <p:grpSpPr>
              <a:xfrm>
                <a:off x="4826177" y="3277308"/>
                <a:ext cx="1277571" cy="924268"/>
                <a:chOff x="5218113" y="3343912"/>
                <a:chExt cx="1277571" cy="924268"/>
              </a:xfrm>
            </p:grpSpPr>
            <p:sp>
              <p:nvSpPr>
                <p:cNvPr id="114" name="五边形 123"/>
                <p:cNvSpPr/>
                <p:nvPr>
                  <p:custDataLst>
                    <p:tags r:id="rId36"/>
                  </p:custDataLst>
                </p:nvPr>
              </p:nvSpPr>
              <p:spPr>
                <a:xfrm>
                  <a:off x="5710288" y="3806515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15" name="椭圆 114"/>
                <p:cNvSpPr/>
                <p:nvPr>
                  <p:custDataLst>
                    <p:tags r:id="rId37"/>
                  </p:custDataLst>
                </p:nvPr>
              </p:nvSpPr>
              <p:spPr>
                <a:xfrm>
                  <a:off x="5218113" y="3343912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116" name="直接连接符 115"/>
                <p:cNvCxnSpPr>
                  <a:stCxn id="128" idx="7"/>
                  <a:endCxn id="114" idx="1"/>
                </p:cNvCxnSpPr>
                <p:nvPr>
                  <p:custDataLst>
                    <p:tags r:id="rId38"/>
                  </p:custDataLst>
                </p:nvPr>
              </p:nvCxnSpPr>
              <p:spPr>
                <a:xfrm>
                  <a:off x="5478414" y="3912440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17" name="直接连接符 116"/>
                <p:cNvCxnSpPr>
                  <a:stCxn id="128" idx="7"/>
                  <a:endCxn id="114" idx="1"/>
                </p:cNvCxnSpPr>
                <p:nvPr>
                  <p:custDataLst>
                    <p:tags r:id="rId39"/>
                  </p:custDataLst>
                </p:nvPr>
              </p:nvCxnSpPr>
              <p:spPr>
                <a:xfrm>
                  <a:off x="5406232" y="3720150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18" name="直接连接符 117"/>
                <p:cNvCxnSpPr>
                  <a:stCxn id="128" idx="7"/>
                  <a:endCxn id="114" idx="1"/>
                </p:cNvCxnSpPr>
                <p:nvPr>
                  <p:custDataLst>
                    <p:tags r:id="rId40"/>
                  </p:custDataLst>
                </p:nvPr>
              </p:nvCxnSpPr>
              <p:spPr>
                <a:xfrm flipV="1">
                  <a:off x="6195036" y="3982855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1" name="组合 101"/>
              <p:cNvGrpSpPr/>
              <p:nvPr>
                <p:custDataLst>
                  <p:tags r:id="rId41"/>
                </p:custDataLst>
              </p:nvPr>
            </p:nvGrpSpPr>
            <p:grpSpPr>
              <a:xfrm>
                <a:off x="4826177" y="4212675"/>
                <a:ext cx="1277571" cy="924268"/>
                <a:chOff x="5218113" y="3343912"/>
                <a:chExt cx="1277571" cy="924268"/>
              </a:xfrm>
            </p:grpSpPr>
            <p:sp>
              <p:nvSpPr>
                <p:cNvPr id="109" name="五边形 118"/>
                <p:cNvSpPr/>
                <p:nvPr>
                  <p:custDataLst>
                    <p:tags r:id="rId42"/>
                  </p:custDataLst>
                </p:nvPr>
              </p:nvSpPr>
              <p:spPr>
                <a:xfrm>
                  <a:off x="5710288" y="3806515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10" name="椭圆 109"/>
                <p:cNvSpPr/>
                <p:nvPr>
                  <p:custDataLst>
                    <p:tags r:id="rId43"/>
                  </p:custDataLst>
                </p:nvPr>
              </p:nvSpPr>
              <p:spPr>
                <a:xfrm>
                  <a:off x="5218113" y="3343912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111" name="直接连接符 110"/>
                <p:cNvCxnSpPr>
                  <a:stCxn id="128" idx="7"/>
                  <a:endCxn id="109" idx="1"/>
                </p:cNvCxnSpPr>
                <p:nvPr>
                  <p:custDataLst>
                    <p:tags r:id="rId44"/>
                  </p:custDataLst>
                </p:nvPr>
              </p:nvCxnSpPr>
              <p:spPr>
                <a:xfrm>
                  <a:off x="5478414" y="3912440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12" name="直接连接符 111"/>
                <p:cNvCxnSpPr>
                  <a:stCxn id="128" idx="7"/>
                  <a:endCxn id="109" idx="1"/>
                </p:cNvCxnSpPr>
                <p:nvPr>
                  <p:custDataLst>
                    <p:tags r:id="rId45"/>
                  </p:custDataLst>
                </p:nvPr>
              </p:nvCxnSpPr>
              <p:spPr>
                <a:xfrm>
                  <a:off x="5406232" y="3720150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直接连接符 112"/>
                <p:cNvCxnSpPr>
                  <a:stCxn id="128" idx="7"/>
                  <a:endCxn id="109" idx="1"/>
                </p:cNvCxnSpPr>
                <p:nvPr>
                  <p:custDataLst>
                    <p:tags r:id="rId46"/>
                  </p:custDataLst>
                </p:nvPr>
              </p:nvCxnSpPr>
              <p:spPr>
                <a:xfrm flipV="1">
                  <a:off x="6195036" y="3982855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2" name="组合 102"/>
              <p:cNvGrpSpPr/>
              <p:nvPr>
                <p:custDataLst>
                  <p:tags r:id="rId47"/>
                </p:custDataLst>
              </p:nvPr>
            </p:nvGrpSpPr>
            <p:grpSpPr>
              <a:xfrm>
                <a:off x="4826177" y="5148044"/>
                <a:ext cx="1277571" cy="924268"/>
                <a:chOff x="5218113" y="3343912"/>
                <a:chExt cx="1277571" cy="924268"/>
              </a:xfrm>
            </p:grpSpPr>
            <p:sp>
              <p:nvSpPr>
                <p:cNvPr id="104" name="五边形 113"/>
                <p:cNvSpPr/>
                <p:nvPr>
                  <p:custDataLst>
                    <p:tags r:id="rId48"/>
                  </p:custDataLst>
                </p:nvPr>
              </p:nvSpPr>
              <p:spPr>
                <a:xfrm>
                  <a:off x="5710288" y="3806515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05" name="椭圆 104"/>
                <p:cNvSpPr/>
                <p:nvPr>
                  <p:custDataLst>
                    <p:tags r:id="rId49"/>
                  </p:custDataLst>
                </p:nvPr>
              </p:nvSpPr>
              <p:spPr>
                <a:xfrm>
                  <a:off x="5218113" y="3343912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106" name="直接连接符 105"/>
                <p:cNvCxnSpPr>
                  <a:stCxn id="128" idx="7"/>
                  <a:endCxn id="104" idx="1"/>
                </p:cNvCxnSpPr>
                <p:nvPr>
                  <p:custDataLst>
                    <p:tags r:id="rId50"/>
                  </p:custDataLst>
                </p:nvPr>
              </p:nvCxnSpPr>
              <p:spPr>
                <a:xfrm>
                  <a:off x="5478414" y="3912440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直接连接符 106"/>
                <p:cNvCxnSpPr>
                  <a:stCxn id="128" idx="7"/>
                  <a:endCxn id="104" idx="1"/>
                </p:cNvCxnSpPr>
                <p:nvPr>
                  <p:custDataLst>
                    <p:tags r:id="rId51"/>
                  </p:custDataLst>
                </p:nvPr>
              </p:nvCxnSpPr>
              <p:spPr>
                <a:xfrm>
                  <a:off x="5406232" y="3720150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108" name="直接连接符 107"/>
                <p:cNvCxnSpPr>
                  <a:stCxn id="128" idx="7"/>
                  <a:endCxn id="104" idx="1"/>
                </p:cNvCxnSpPr>
                <p:nvPr>
                  <p:custDataLst>
                    <p:tags r:id="rId52"/>
                  </p:custDataLst>
                </p:nvPr>
              </p:nvCxnSpPr>
              <p:spPr>
                <a:xfrm flipV="1">
                  <a:off x="6195036" y="3982855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33" name="组合 103"/>
              <p:cNvGrpSpPr/>
              <p:nvPr>
                <p:custDataLst>
                  <p:tags r:id="rId53"/>
                </p:custDataLst>
              </p:nvPr>
            </p:nvGrpSpPr>
            <p:grpSpPr>
              <a:xfrm flipH="1">
                <a:off x="6103755" y="4619058"/>
                <a:ext cx="671277" cy="489916"/>
                <a:chOff x="3481380" y="5123330"/>
                <a:chExt cx="671277" cy="489916"/>
              </a:xfrm>
            </p:grpSpPr>
            <p:sp>
              <p:nvSpPr>
                <p:cNvPr id="102" name="任意多边形: 形状 111"/>
                <p:cNvSpPr/>
                <p:nvPr>
                  <p:custDataLst>
                    <p:tags r:id="rId54"/>
                  </p:custDataLst>
                </p:nvPr>
              </p:nvSpPr>
              <p:spPr>
                <a:xfrm rot="16200000">
                  <a:off x="3636799" y="5002651"/>
                  <a:ext cx="360440" cy="671277"/>
                </a:xfrm>
                <a:custGeom>
                  <a:avLst/>
                  <a:gdLst>
                    <a:gd name="connsiteX0" fmla="*/ 360440 w 360440"/>
                    <a:gd name="connsiteY0" fmla="*/ 172584 h 776929"/>
                    <a:gd name="connsiteX1" fmla="*/ 360440 w 360440"/>
                    <a:gd name="connsiteY1" fmla="*/ 776929 h 776929"/>
                    <a:gd name="connsiteX2" fmla="*/ 440 w 360440"/>
                    <a:gd name="connsiteY2" fmla="*/ 776929 h 776929"/>
                    <a:gd name="connsiteX3" fmla="*/ 440 w 360440"/>
                    <a:gd name="connsiteY3" fmla="*/ 174969 h 776929"/>
                    <a:gd name="connsiteX4" fmla="*/ 0 w 360440"/>
                    <a:gd name="connsiteY4" fmla="*/ 174969 h 776929"/>
                    <a:gd name="connsiteX5" fmla="*/ 440 w 360440"/>
                    <a:gd name="connsiteY5" fmla="*/ 174507 h 776929"/>
                    <a:gd name="connsiteX6" fmla="*/ 440 w 360440"/>
                    <a:gd name="connsiteY6" fmla="*/ 172584 h 776929"/>
                    <a:gd name="connsiteX7" fmla="*/ 2269 w 360440"/>
                    <a:gd name="connsiteY7" fmla="*/ 172584 h 776929"/>
                    <a:gd name="connsiteX8" fmla="*/ 166417 w 360440"/>
                    <a:gd name="connsiteY8" fmla="*/ 0 h 776929"/>
                    <a:gd name="connsiteX9" fmla="*/ 357361 w 360440"/>
                    <a:gd name="connsiteY9" fmla="*/ 172584 h 7769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60440" h="776929">
                      <a:moveTo>
                        <a:pt x="360440" y="172584"/>
                      </a:moveTo>
                      <a:lnTo>
                        <a:pt x="360440" y="776929"/>
                      </a:lnTo>
                      <a:lnTo>
                        <a:pt x="440" y="776929"/>
                      </a:lnTo>
                      <a:lnTo>
                        <a:pt x="440" y="174969"/>
                      </a:lnTo>
                      <a:lnTo>
                        <a:pt x="0" y="174969"/>
                      </a:lnTo>
                      <a:lnTo>
                        <a:pt x="440" y="174507"/>
                      </a:lnTo>
                      <a:lnTo>
                        <a:pt x="440" y="172584"/>
                      </a:lnTo>
                      <a:lnTo>
                        <a:pt x="2269" y="172584"/>
                      </a:lnTo>
                      <a:lnTo>
                        <a:pt x="166417" y="0"/>
                      </a:lnTo>
                      <a:lnTo>
                        <a:pt x="357361" y="172584"/>
                      </a:lnTo>
                      <a:close/>
                    </a:path>
                  </a:pathLst>
                </a:custGeom>
                <a:solidFill>
                  <a:srgbClr val="7FB7DF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>
                    <a:solidFill>
                      <a:srgbClr val="7FB7DF"/>
                    </a:solidFill>
                  </a:endParaRPr>
                </a:p>
              </p:txBody>
            </p:sp>
            <p:sp>
              <p:nvSpPr>
                <p:cNvPr id="103" name="文本框 112"/>
                <p:cNvSpPr txBox="1"/>
                <p:nvPr>
                  <p:custDataLst>
                    <p:tags r:id="rId55"/>
                  </p:custDataLst>
                </p:nvPr>
              </p:nvSpPr>
              <p:spPr>
                <a:xfrm>
                  <a:off x="3654702" y="5123330"/>
                  <a:ext cx="396570" cy="489916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pPr fontAlgn="base"/>
                  <a:r>
                    <a:rPr lang="en-US" altLang="zh-CN" sz="2400" b="1" strike="noStrike" noProof="1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4</a:t>
                  </a:r>
                  <a:endParaRPr lang="zh-CN" altLang="en-US" sz="2400" b="1" strike="noStrike" noProof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grpSp>
            <p:nvGrpSpPr>
              <p:cNvPr id="34" name="组合 104"/>
              <p:cNvGrpSpPr/>
              <p:nvPr>
                <p:custDataLst>
                  <p:tags r:id="rId56"/>
                </p:custDataLst>
              </p:nvPr>
            </p:nvGrpSpPr>
            <p:grpSpPr>
              <a:xfrm>
                <a:off x="6103747" y="5548155"/>
                <a:ext cx="604345" cy="553911"/>
                <a:chOff x="2895600" y="4290868"/>
                <a:chExt cx="604345" cy="553911"/>
              </a:xfrm>
            </p:grpSpPr>
            <p:sp>
              <p:nvSpPr>
                <p:cNvPr id="100" name="任意多边形: 形状 109"/>
                <p:cNvSpPr/>
                <p:nvPr>
                  <p:custDataLst>
                    <p:tags r:id="rId57"/>
                  </p:custDataLst>
                </p:nvPr>
              </p:nvSpPr>
              <p:spPr>
                <a:xfrm>
                  <a:off x="2895600" y="4372303"/>
                  <a:ext cx="604345" cy="360000"/>
                </a:xfrm>
                <a:custGeom>
                  <a:avLst/>
                  <a:gdLst>
                    <a:gd name="connsiteX0" fmla="*/ 0 w 604345"/>
                    <a:gd name="connsiteY0" fmla="*/ 0 h 360000"/>
                    <a:gd name="connsiteX1" fmla="*/ 604345 w 604345"/>
                    <a:gd name="connsiteY1" fmla="*/ 0 h 360000"/>
                    <a:gd name="connsiteX2" fmla="*/ 604345 w 604345"/>
                    <a:gd name="connsiteY2" fmla="*/ 8144 h 360000"/>
                    <a:gd name="connsiteX3" fmla="*/ 600167 w 604345"/>
                    <a:gd name="connsiteY3" fmla="*/ 11592 h 360000"/>
                    <a:gd name="connsiteX4" fmla="*/ 525515 w 604345"/>
                    <a:gd name="connsiteY4" fmla="*/ 191817 h 360000"/>
                    <a:gd name="connsiteX5" fmla="*/ 545545 w 604345"/>
                    <a:gd name="connsiteY5" fmla="*/ 291027 h 360000"/>
                    <a:gd name="connsiteX6" fmla="*/ 592048 w 604345"/>
                    <a:gd name="connsiteY6" fmla="*/ 360000 h 360000"/>
                    <a:gd name="connsiteX7" fmla="*/ 0 w 604345"/>
                    <a:gd name="connsiteY7" fmla="*/ 360000 h 36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604345" h="360000">
                      <a:moveTo>
                        <a:pt x="0" y="0"/>
                      </a:moveTo>
                      <a:lnTo>
                        <a:pt x="604345" y="0"/>
                      </a:lnTo>
                      <a:lnTo>
                        <a:pt x="604345" y="8144"/>
                      </a:lnTo>
                      <a:lnTo>
                        <a:pt x="600167" y="11592"/>
                      </a:lnTo>
                      <a:cubicBezTo>
                        <a:pt x="554043" y="57716"/>
                        <a:pt x="525515" y="121435"/>
                        <a:pt x="525515" y="191817"/>
                      </a:cubicBezTo>
                      <a:cubicBezTo>
                        <a:pt x="525515" y="227009"/>
                        <a:pt x="532647" y="260534"/>
                        <a:pt x="545545" y="291027"/>
                      </a:cubicBezTo>
                      <a:lnTo>
                        <a:pt x="592048" y="360000"/>
                      </a:lnTo>
                      <a:lnTo>
                        <a:pt x="0" y="360000"/>
                      </a:lnTo>
                      <a:close/>
                    </a:path>
                  </a:pathLst>
                </a:custGeom>
                <a:solidFill>
                  <a:srgbClr val="FFDF7F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101" name="文本框 110"/>
                <p:cNvSpPr txBox="1"/>
                <p:nvPr>
                  <p:custDataLst>
                    <p:tags r:id="rId58"/>
                  </p:custDataLst>
                </p:nvPr>
              </p:nvSpPr>
              <p:spPr>
                <a:xfrm>
                  <a:off x="2941594" y="4290868"/>
                  <a:ext cx="445953" cy="55391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pPr fontAlgn="base"/>
                  <a:r>
                    <a:rPr lang="en-US" altLang="zh-CN" sz="2800" strike="noStrike" noProof="1"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C</a:t>
                  </a:r>
                  <a:endParaRPr lang="en-US" altLang="zh-CN" sz="2800" strike="noStrike" noProof="1"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cxnSp>
            <p:nvCxnSpPr>
              <p:cNvPr id="96" name="直接连接符 95"/>
              <p:cNvCxnSpPr>
                <a:stCxn id="128" idx="7"/>
                <a:endCxn id="104" idx="1"/>
              </p:cNvCxnSpPr>
              <p:nvPr>
                <p:custDataLst>
                  <p:tags r:id="rId59"/>
                </p:custDataLst>
              </p:nvPr>
            </p:nvCxnSpPr>
            <p:spPr>
              <a:xfrm flipV="1">
                <a:off x="5143284" y="2329339"/>
                <a:ext cx="263615" cy="6619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7" name="直接连接符 96"/>
              <p:cNvCxnSpPr>
                <a:stCxn id="128" idx="7"/>
                <a:endCxn id="104" idx="1"/>
              </p:cNvCxnSpPr>
              <p:nvPr>
                <p:custDataLst>
                  <p:tags r:id="rId60"/>
                </p:custDataLst>
              </p:nvPr>
            </p:nvCxnSpPr>
            <p:spPr>
              <a:xfrm flipV="1">
                <a:off x="5148047" y="3264136"/>
                <a:ext cx="263615" cy="6619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8" name="直接连接符 97"/>
              <p:cNvCxnSpPr>
                <a:stCxn id="128" idx="7"/>
                <a:endCxn id="104" idx="1"/>
              </p:cNvCxnSpPr>
              <p:nvPr>
                <p:custDataLst>
                  <p:tags r:id="rId61"/>
                </p:custDataLst>
              </p:nvPr>
            </p:nvCxnSpPr>
            <p:spPr>
              <a:xfrm flipV="1">
                <a:off x="5152809" y="4199503"/>
                <a:ext cx="263615" cy="6619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9" name="直接连接符 98"/>
              <p:cNvCxnSpPr>
                <a:stCxn id="128" idx="7"/>
                <a:endCxn id="104" idx="1"/>
              </p:cNvCxnSpPr>
              <p:nvPr>
                <p:custDataLst>
                  <p:tags r:id="rId62"/>
                </p:custDataLst>
              </p:nvPr>
            </p:nvCxnSpPr>
            <p:spPr>
              <a:xfrm flipV="1">
                <a:off x="5149349" y="5134872"/>
                <a:ext cx="263615" cy="6619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grpSp>
          <p:nvGrpSpPr>
            <p:cNvPr id="35" name="组合 154"/>
            <p:cNvGrpSpPr/>
            <p:nvPr>
              <p:custDataLst>
                <p:tags r:id="rId63"/>
              </p:custDataLst>
            </p:nvPr>
          </p:nvGrpSpPr>
          <p:grpSpPr>
            <a:xfrm flipH="1" flipV="1">
              <a:off x="13498" y="1321"/>
              <a:ext cx="2892" cy="8339"/>
              <a:chOff x="4826177" y="471207"/>
              <a:chExt cx="1948854" cy="5619438"/>
            </a:xfrm>
          </p:grpSpPr>
          <p:grpSp>
            <p:nvGrpSpPr>
              <p:cNvPr id="36" name="组合 155"/>
              <p:cNvGrpSpPr/>
              <p:nvPr>
                <p:custDataLst>
                  <p:tags r:id="rId64"/>
                </p:custDataLst>
              </p:nvPr>
            </p:nvGrpSpPr>
            <p:grpSpPr>
              <a:xfrm flipH="1">
                <a:off x="6103754" y="3653180"/>
                <a:ext cx="671277" cy="553911"/>
                <a:chOff x="3481381" y="5075962"/>
                <a:chExt cx="671277" cy="553911"/>
              </a:xfrm>
            </p:grpSpPr>
            <p:sp>
              <p:nvSpPr>
                <p:cNvPr id="84" name="任意多边形: 形状 304"/>
                <p:cNvSpPr/>
                <p:nvPr>
                  <p:custDataLst>
                    <p:tags r:id="rId65"/>
                  </p:custDataLst>
                </p:nvPr>
              </p:nvSpPr>
              <p:spPr>
                <a:xfrm rot="16200000">
                  <a:off x="3636799" y="5002651"/>
                  <a:ext cx="360440" cy="671277"/>
                </a:xfrm>
                <a:custGeom>
                  <a:avLst/>
                  <a:gdLst>
                    <a:gd name="connsiteX0" fmla="*/ 360440 w 360440"/>
                    <a:gd name="connsiteY0" fmla="*/ 172584 h 776929"/>
                    <a:gd name="connsiteX1" fmla="*/ 360440 w 360440"/>
                    <a:gd name="connsiteY1" fmla="*/ 776929 h 776929"/>
                    <a:gd name="connsiteX2" fmla="*/ 440 w 360440"/>
                    <a:gd name="connsiteY2" fmla="*/ 776929 h 776929"/>
                    <a:gd name="connsiteX3" fmla="*/ 440 w 360440"/>
                    <a:gd name="connsiteY3" fmla="*/ 174969 h 776929"/>
                    <a:gd name="connsiteX4" fmla="*/ 0 w 360440"/>
                    <a:gd name="connsiteY4" fmla="*/ 174969 h 776929"/>
                    <a:gd name="connsiteX5" fmla="*/ 440 w 360440"/>
                    <a:gd name="connsiteY5" fmla="*/ 174507 h 776929"/>
                    <a:gd name="connsiteX6" fmla="*/ 440 w 360440"/>
                    <a:gd name="connsiteY6" fmla="*/ 172584 h 776929"/>
                    <a:gd name="connsiteX7" fmla="*/ 2269 w 360440"/>
                    <a:gd name="connsiteY7" fmla="*/ 172584 h 776929"/>
                    <a:gd name="connsiteX8" fmla="*/ 166417 w 360440"/>
                    <a:gd name="connsiteY8" fmla="*/ 0 h 776929"/>
                    <a:gd name="connsiteX9" fmla="*/ 357361 w 360440"/>
                    <a:gd name="connsiteY9" fmla="*/ 172584 h 7769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60440" h="776929">
                      <a:moveTo>
                        <a:pt x="360440" y="172584"/>
                      </a:moveTo>
                      <a:lnTo>
                        <a:pt x="360440" y="776929"/>
                      </a:lnTo>
                      <a:lnTo>
                        <a:pt x="440" y="776929"/>
                      </a:lnTo>
                      <a:lnTo>
                        <a:pt x="440" y="174969"/>
                      </a:lnTo>
                      <a:lnTo>
                        <a:pt x="0" y="174969"/>
                      </a:lnTo>
                      <a:lnTo>
                        <a:pt x="440" y="174507"/>
                      </a:lnTo>
                      <a:lnTo>
                        <a:pt x="440" y="172584"/>
                      </a:lnTo>
                      <a:lnTo>
                        <a:pt x="2269" y="172584"/>
                      </a:lnTo>
                      <a:lnTo>
                        <a:pt x="166417" y="0"/>
                      </a:lnTo>
                      <a:lnTo>
                        <a:pt x="357361" y="172584"/>
                      </a:lnTo>
                      <a:close/>
                    </a:path>
                  </a:pathLst>
                </a:custGeom>
                <a:solidFill>
                  <a:srgbClr val="7FB7DF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>
                    <a:solidFill>
                      <a:srgbClr val="7FB7DF"/>
                    </a:solidFill>
                  </a:endParaRPr>
                </a:p>
              </p:txBody>
            </p:sp>
            <p:sp>
              <p:nvSpPr>
                <p:cNvPr id="85" name="文本框 305"/>
                <p:cNvSpPr txBox="1"/>
                <p:nvPr>
                  <p:custDataLst>
                    <p:tags r:id="rId66"/>
                  </p:custDataLst>
                </p:nvPr>
              </p:nvSpPr>
              <p:spPr>
                <a:xfrm flipV="1">
                  <a:off x="3649788" y="5075962"/>
                  <a:ext cx="424543" cy="55391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pPr fontAlgn="base"/>
                  <a:r>
                    <a:rPr lang="en-US" altLang="zh-CN" sz="2800" strike="noStrike" noProof="1"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T</a:t>
                  </a:r>
                  <a:endParaRPr lang="en-US" altLang="zh-CN" sz="2800" strike="noStrike" noProof="1"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cxnSp>
            <p:nvCxnSpPr>
              <p:cNvPr id="27" name="直接连接符 26"/>
              <p:cNvCxnSpPr>
                <a:stCxn id="69" idx="7"/>
                <a:endCxn id="76" idx="2"/>
              </p:cNvCxnSpPr>
              <p:nvPr>
                <p:custDataLst>
                  <p:tags r:id="rId67"/>
                </p:custDataLst>
              </p:nvPr>
            </p:nvCxnSpPr>
            <p:spPr>
              <a:xfrm flipV="1">
                <a:off x="5147316" y="1395474"/>
                <a:ext cx="263615" cy="6619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grpSp>
            <p:nvGrpSpPr>
              <p:cNvPr id="65" name="组合 157"/>
              <p:cNvGrpSpPr/>
              <p:nvPr>
                <p:custDataLst>
                  <p:tags r:id="rId68"/>
                </p:custDataLst>
              </p:nvPr>
            </p:nvGrpSpPr>
            <p:grpSpPr>
              <a:xfrm>
                <a:off x="4826177" y="471207"/>
                <a:ext cx="1948848" cy="924268"/>
                <a:chOff x="5302299" y="2317547"/>
                <a:chExt cx="1948848" cy="924268"/>
              </a:xfrm>
            </p:grpSpPr>
            <p:sp>
              <p:nvSpPr>
                <p:cNvPr id="76" name="五边形 296"/>
                <p:cNvSpPr/>
                <p:nvPr>
                  <p:custDataLst>
                    <p:tags r:id="rId69"/>
                  </p:custDataLst>
                </p:nvPr>
              </p:nvSpPr>
              <p:spPr>
                <a:xfrm>
                  <a:off x="5794474" y="2780150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grpSp>
              <p:nvGrpSpPr>
                <p:cNvPr id="73" name="组合 297"/>
                <p:cNvGrpSpPr/>
                <p:nvPr>
                  <p:custDataLst>
                    <p:tags r:id="rId70"/>
                  </p:custDataLst>
                </p:nvPr>
              </p:nvGrpSpPr>
              <p:grpSpPr>
                <a:xfrm flipH="1">
                  <a:off x="6579870" y="2672801"/>
                  <a:ext cx="671277" cy="553911"/>
                  <a:chOff x="3548062" y="4270512"/>
                  <a:chExt cx="671277" cy="553911"/>
                </a:xfrm>
              </p:grpSpPr>
              <p:sp>
                <p:nvSpPr>
                  <p:cNvPr id="82" name="任意多边形: 形状 302"/>
                  <p:cNvSpPr/>
                  <p:nvPr>
                    <p:custDataLst>
                      <p:tags r:id="rId71"/>
                    </p:custDataLst>
                  </p:nvPr>
                </p:nvSpPr>
                <p:spPr>
                  <a:xfrm flipH="1">
                    <a:off x="3548062" y="4357820"/>
                    <a:ext cx="671277" cy="364318"/>
                  </a:xfrm>
                  <a:custGeom>
                    <a:avLst/>
                    <a:gdLst>
                      <a:gd name="connsiteX0" fmla="*/ 566922 w 764922"/>
                      <a:gd name="connsiteY0" fmla="*/ 0 h 364318"/>
                      <a:gd name="connsiteX1" fmla="*/ 577942 w 764922"/>
                      <a:gd name="connsiteY1" fmla="*/ 1022 h 364318"/>
                      <a:gd name="connsiteX2" fmla="*/ 604345 w 764922"/>
                      <a:gd name="connsiteY2" fmla="*/ 1022 h 364318"/>
                      <a:gd name="connsiteX3" fmla="*/ 604345 w 764922"/>
                      <a:gd name="connsiteY3" fmla="*/ 3471 h 364318"/>
                      <a:gd name="connsiteX4" fmla="*/ 606826 w 764922"/>
                      <a:gd name="connsiteY4" fmla="*/ 3701 h 364318"/>
                      <a:gd name="connsiteX5" fmla="*/ 764922 w 764922"/>
                      <a:gd name="connsiteY5" fmla="*/ 182159 h 364318"/>
                      <a:gd name="connsiteX6" fmla="*/ 606826 w 764922"/>
                      <a:gd name="connsiteY6" fmla="*/ 360617 h 364318"/>
                      <a:gd name="connsiteX7" fmla="*/ 604345 w 764922"/>
                      <a:gd name="connsiteY7" fmla="*/ 360848 h 364318"/>
                      <a:gd name="connsiteX8" fmla="*/ 604345 w 764922"/>
                      <a:gd name="connsiteY8" fmla="*/ 361022 h 364318"/>
                      <a:gd name="connsiteX9" fmla="*/ 602461 w 764922"/>
                      <a:gd name="connsiteY9" fmla="*/ 361022 h 364318"/>
                      <a:gd name="connsiteX10" fmla="*/ 566922 w 764922"/>
                      <a:gd name="connsiteY10" fmla="*/ 364318 h 364318"/>
                      <a:gd name="connsiteX11" fmla="*/ 531383 w 764922"/>
                      <a:gd name="connsiteY11" fmla="*/ 361022 h 364318"/>
                      <a:gd name="connsiteX12" fmla="*/ 0 w 764922"/>
                      <a:gd name="connsiteY12" fmla="*/ 361022 h 364318"/>
                      <a:gd name="connsiteX13" fmla="*/ 0 w 764922"/>
                      <a:gd name="connsiteY13" fmla="*/ 1022 h 364318"/>
                      <a:gd name="connsiteX14" fmla="*/ 555903 w 764922"/>
                      <a:gd name="connsiteY14" fmla="*/ 1022 h 36431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</a:cxnLst>
                    <a:rect l="l" t="t" r="r" b="b"/>
                    <a:pathLst>
                      <a:path w="764922" h="364318">
                        <a:moveTo>
                          <a:pt x="566922" y="0"/>
                        </a:moveTo>
                        <a:lnTo>
                          <a:pt x="577942" y="1022"/>
                        </a:lnTo>
                        <a:lnTo>
                          <a:pt x="604345" y="1022"/>
                        </a:lnTo>
                        <a:lnTo>
                          <a:pt x="604345" y="3471"/>
                        </a:lnTo>
                        <a:lnTo>
                          <a:pt x="606826" y="3701"/>
                        </a:lnTo>
                        <a:cubicBezTo>
                          <a:pt x="697051" y="20687"/>
                          <a:pt x="764922" y="94131"/>
                          <a:pt x="764922" y="182159"/>
                        </a:cubicBezTo>
                        <a:cubicBezTo>
                          <a:pt x="764922" y="270188"/>
                          <a:pt x="697051" y="343632"/>
                          <a:pt x="606826" y="360617"/>
                        </a:cubicBezTo>
                        <a:lnTo>
                          <a:pt x="604345" y="360848"/>
                        </a:lnTo>
                        <a:lnTo>
                          <a:pt x="604345" y="361022"/>
                        </a:lnTo>
                        <a:lnTo>
                          <a:pt x="602461" y="361022"/>
                        </a:lnTo>
                        <a:lnTo>
                          <a:pt x="566922" y="364318"/>
                        </a:lnTo>
                        <a:lnTo>
                          <a:pt x="531383" y="361022"/>
                        </a:lnTo>
                        <a:lnTo>
                          <a:pt x="0" y="361022"/>
                        </a:lnTo>
                        <a:lnTo>
                          <a:pt x="0" y="1022"/>
                        </a:lnTo>
                        <a:lnTo>
                          <a:pt x="555903" y="1022"/>
                        </a:lnTo>
                        <a:close/>
                      </a:path>
                    </a:pathLst>
                  </a:custGeom>
                  <a:solidFill>
                    <a:srgbClr val="B797CF"/>
                  </a:solidFill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fontAlgn="base"/>
                    <a:endParaRPr lang="zh-CN" altLang="en-US" sz="2400" strike="noStrike" noProof="1"/>
                  </a:p>
                </p:txBody>
              </p:sp>
              <p:sp>
                <p:nvSpPr>
                  <p:cNvPr id="83" name="文本框 303"/>
                  <p:cNvSpPr txBox="1"/>
                  <p:nvPr>
                    <p:custDataLst>
                      <p:tags r:id="rId72"/>
                    </p:custDataLst>
                  </p:nvPr>
                </p:nvSpPr>
                <p:spPr>
                  <a:xfrm flipV="1">
                    <a:off x="3708011" y="4270512"/>
                    <a:ext cx="426565" cy="5539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lstStyle/>
                  <a:p>
                    <a:pPr fontAlgn="base"/>
                    <a:r>
                      <a:rPr lang="en-US" altLang="zh-CN" sz="2800" b="1" strike="noStrike" noProof="1"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</a:t>
                    </a:r>
                    <a:endParaRPr lang="en-US" altLang="zh-CN" sz="2800" b="1" strike="noStrike" noProof="1">
                      <a:latin typeface="微软雅黑" panose="020B0503020204020204" pitchFamily="34" charset="-122"/>
                      <a:ea typeface="微软雅黑" panose="020B0503020204020204" pitchFamily="34" charset="-122"/>
                    </a:endParaRPr>
                  </a:p>
                </p:txBody>
              </p:sp>
            </p:grpSp>
            <p:sp>
              <p:nvSpPr>
                <p:cNvPr id="78" name="椭圆 77"/>
                <p:cNvSpPr/>
                <p:nvPr>
                  <p:custDataLst>
                    <p:tags r:id="rId73"/>
                  </p:custDataLst>
                </p:nvPr>
              </p:nvSpPr>
              <p:spPr>
                <a:xfrm>
                  <a:off x="5302299" y="2317547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79" name="直接连接符 78"/>
                <p:cNvCxnSpPr>
                  <a:stCxn id="69" idx="7"/>
                  <a:endCxn id="76" idx="1"/>
                </p:cNvCxnSpPr>
                <p:nvPr>
                  <p:custDataLst>
                    <p:tags r:id="rId74"/>
                  </p:custDataLst>
                </p:nvPr>
              </p:nvCxnSpPr>
              <p:spPr>
                <a:xfrm>
                  <a:off x="5562600" y="2886075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0" name="直接连接符 79"/>
                <p:cNvCxnSpPr>
                  <a:stCxn id="69" idx="7"/>
                  <a:endCxn id="76" idx="1"/>
                </p:cNvCxnSpPr>
                <p:nvPr>
                  <p:custDataLst>
                    <p:tags r:id="rId75"/>
                  </p:custDataLst>
                </p:nvPr>
              </p:nvCxnSpPr>
              <p:spPr>
                <a:xfrm>
                  <a:off x="5490418" y="2693785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81" name="直接连接符 80"/>
                <p:cNvCxnSpPr>
                  <a:stCxn id="69" idx="7"/>
                  <a:endCxn id="76" idx="1"/>
                </p:cNvCxnSpPr>
                <p:nvPr>
                  <p:custDataLst>
                    <p:tags r:id="rId76"/>
                  </p:custDataLst>
                </p:nvPr>
              </p:nvCxnSpPr>
              <p:spPr>
                <a:xfrm flipV="1">
                  <a:off x="6279222" y="2956490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77" name="组合 158"/>
              <p:cNvGrpSpPr/>
              <p:nvPr>
                <p:custDataLst>
                  <p:tags r:id="rId77"/>
                </p:custDataLst>
              </p:nvPr>
            </p:nvGrpSpPr>
            <p:grpSpPr>
              <a:xfrm>
                <a:off x="4826177" y="1406574"/>
                <a:ext cx="1940010" cy="924268"/>
                <a:chOff x="5218113" y="3343912"/>
                <a:chExt cx="1940010" cy="924268"/>
              </a:xfrm>
            </p:grpSpPr>
            <p:sp>
              <p:nvSpPr>
                <p:cNvPr id="68" name="五边形 288"/>
                <p:cNvSpPr/>
                <p:nvPr>
                  <p:custDataLst>
                    <p:tags r:id="rId78"/>
                  </p:custDataLst>
                </p:nvPr>
              </p:nvSpPr>
              <p:spPr>
                <a:xfrm>
                  <a:off x="5710288" y="3806515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69" name="椭圆 68"/>
                <p:cNvSpPr/>
                <p:nvPr>
                  <p:custDataLst>
                    <p:tags r:id="rId79"/>
                  </p:custDataLst>
                </p:nvPr>
              </p:nvSpPr>
              <p:spPr>
                <a:xfrm>
                  <a:off x="5218113" y="3343912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70" name="直接连接符 69"/>
                <p:cNvCxnSpPr>
                  <a:stCxn id="69" idx="7"/>
                  <a:endCxn id="68" idx="1"/>
                </p:cNvCxnSpPr>
                <p:nvPr>
                  <p:custDataLst>
                    <p:tags r:id="rId80"/>
                  </p:custDataLst>
                </p:nvPr>
              </p:nvCxnSpPr>
              <p:spPr>
                <a:xfrm>
                  <a:off x="5478414" y="3912440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1" name="直接连接符 70"/>
                <p:cNvCxnSpPr>
                  <a:stCxn id="69" idx="7"/>
                  <a:endCxn id="68" idx="1"/>
                </p:cNvCxnSpPr>
                <p:nvPr>
                  <p:custDataLst>
                    <p:tags r:id="rId81"/>
                  </p:custDataLst>
                </p:nvPr>
              </p:nvCxnSpPr>
              <p:spPr>
                <a:xfrm>
                  <a:off x="5406232" y="3720150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72" name="直接连接符 71"/>
                <p:cNvCxnSpPr>
                  <a:stCxn id="69" idx="7"/>
                  <a:endCxn id="68" idx="1"/>
                </p:cNvCxnSpPr>
                <p:nvPr>
                  <p:custDataLst>
                    <p:tags r:id="rId82"/>
                  </p:custDataLst>
                </p:nvPr>
              </p:nvCxnSpPr>
              <p:spPr>
                <a:xfrm flipV="1">
                  <a:off x="6195036" y="3982855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86" name="组合 293"/>
                <p:cNvGrpSpPr/>
                <p:nvPr>
                  <p:custDataLst>
                    <p:tags r:id="rId83"/>
                  </p:custDataLst>
                </p:nvPr>
              </p:nvGrpSpPr>
              <p:grpSpPr>
                <a:xfrm>
                  <a:off x="6486845" y="3701002"/>
                  <a:ext cx="671278" cy="553911"/>
                  <a:chOff x="2864440" y="5025449"/>
                  <a:chExt cx="671278" cy="553911"/>
                </a:xfrm>
              </p:grpSpPr>
              <p:sp>
                <p:nvSpPr>
                  <p:cNvPr id="74" name="任意多边形: 形状 294"/>
                  <p:cNvSpPr/>
                  <p:nvPr>
                    <p:custDataLst>
                      <p:tags r:id="rId84"/>
                    </p:custDataLst>
                  </p:nvPr>
                </p:nvSpPr>
                <p:spPr>
                  <a:xfrm rot="16200000">
                    <a:off x="3020078" y="4991355"/>
                    <a:ext cx="360001" cy="671278"/>
                  </a:xfrm>
                  <a:custGeom>
                    <a:avLst/>
                    <a:gdLst>
                      <a:gd name="connsiteX0" fmla="*/ 360001 w 360001"/>
                      <a:gd name="connsiteY0" fmla="*/ 0 h 604346"/>
                      <a:gd name="connsiteX1" fmla="*/ 360001 w 360001"/>
                      <a:gd name="connsiteY1" fmla="*/ 604346 h 604346"/>
                      <a:gd name="connsiteX2" fmla="*/ 359596 w 360001"/>
                      <a:gd name="connsiteY2" fmla="*/ 604346 h 604346"/>
                      <a:gd name="connsiteX3" fmla="*/ 166231 w 360001"/>
                      <a:gd name="connsiteY3" fmla="*/ 426998 h 604346"/>
                      <a:gd name="connsiteX4" fmla="*/ 0 w 360001"/>
                      <a:gd name="connsiteY4" fmla="*/ 604346 h 604346"/>
                      <a:gd name="connsiteX5" fmla="*/ 0 w 360001"/>
                      <a:gd name="connsiteY5" fmla="*/ 0 h 604346"/>
                      <a:gd name="connsiteX6" fmla="*/ 360001 w 360001"/>
                      <a:gd name="connsiteY6" fmla="*/ 0 h 6043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60001" h="604346">
                        <a:moveTo>
                          <a:pt x="360001" y="0"/>
                        </a:moveTo>
                        <a:lnTo>
                          <a:pt x="360001" y="604346"/>
                        </a:lnTo>
                        <a:lnTo>
                          <a:pt x="359596" y="604346"/>
                        </a:lnTo>
                        <a:lnTo>
                          <a:pt x="166231" y="426998"/>
                        </a:lnTo>
                        <a:lnTo>
                          <a:pt x="0" y="604346"/>
                        </a:lnTo>
                        <a:lnTo>
                          <a:pt x="0" y="0"/>
                        </a:lnTo>
                        <a:lnTo>
                          <a:pt x="360001" y="0"/>
                        </a:lnTo>
                        <a:close/>
                      </a:path>
                    </a:pathLst>
                  </a:custGeom>
                  <a:solidFill>
                    <a:srgbClr val="FF7F7F"/>
                  </a:solidFill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fontAlgn="base"/>
                    <a:endParaRPr lang="zh-CN" altLang="en-US" strike="noStrike" noProof="1"/>
                  </a:p>
                </p:txBody>
              </p:sp>
              <p:sp>
                <p:nvSpPr>
                  <p:cNvPr id="75" name="文本框 295"/>
                  <p:cNvSpPr txBox="1"/>
                  <p:nvPr>
                    <p:custDataLst>
                      <p:tags r:id="rId85"/>
                    </p:custDataLst>
                  </p:nvPr>
                </p:nvSpPr>
                <p:spPr>
                  <a:xfrm flipV="1">
                    <a:off x="2940150" y="5025449"/>
                    <a:ext cx="466324" cy="5539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lstStyle/>
                  <a:p>
                    <a:pPr fontAlgn="base"/>
                    <a:r>
                      <a:rPr lang="en-US" altLang="zh-CN" sz="2800" b="1" strike="noStrike" noProof="1">
                        <a:latin typeface="Times New Roman" panose="02020603050405020304" pitchFamily="18" charset="0"/>
                        <a:ea typeface="宋体" panose="02010600030101010101" pitchFamily="2" charset="-122"/>
                        <a:cs typeface="+mn-cs"/>
                      </a:rPr>
                      <a:t>A</a:t>
                    </a:r>
                    <a:endParaRPr lang="en-US" altLang="zh-CN" sz="2800" b="1" strike="noStrike" noProof="1"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88" name="组合 159"/>
              <p:cNvGrpSpPr/>
              <p:nvPr>
                <p:custDataLst>
                  <p:tags r:id="rId86"/>
                </p:custDataLst>
              </p:nvPr>
            </p:nvGrpSpPr>
            <p:grpSpPr>
              <a:xfrm>
                <a:off x="4826177" y="2341941"/>
                <a:ext cx="1940010" cy="943957"/>
                <a:chOff x="5218113" y="3343912"/>
                <a:chExt cx="1940010" cy="943957"/>
              </a:xfrm>
            </p:grpSpPr>
            <p:sp>
              <p:nvSpPr>
                <p:cNvPr id="60" name="五边形 280"/>
                <p:cNvSpPr/>
                <p:nvPr>
                  <p:custDataLst>
                    <p:tags r:id="rId87"/>
                  </p:custDataLst>
                </p:nvPr>
              </p:nvSpPr>
              <p:spPr>
                <a:xfrm>
                  <a:off x="5710288" y="3806515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61" name="椭圆 60"/>
                <p:cNvSpPr/>
                <p:nvPr>
                  <p:custDataLst>
                    <p:tags r:id="rId88"/>
                  </p:custDataLst>
                </p:nvPr>
              </p:nvSpPr>
              <p:spPr>
                <a:xfrm>
                  <a:off x="5218113" y="3343912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62" name="直接连接符 61"/>
                <p:cNvCxnSpPr>
                  <a:stCxn id="69" idx="7"/>
                  <a:endCxn id="60" idx="1"/>
                </p:cNvCxnSpPr>
                <p:nvPr>
                  <p:custDataLst>
                    <p:tags r:id="rId89"/>
                  </p:custDataLst>
                </p:nvPr>
              </p:nvCxnSpPr>
              <p:spPr>
                <a:xfrm>
                  <a:off x="5478414" y="3912440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3" name="直接连接符 62"/>
                <p:cNvCxnSpPr>
                  <a:stCxn id="69" idx="7"/>
                  <a:endCxn id="60" idx="1"/>
                </p:cNvCxnSpPr>
                <p:nvPr>
                  <p:custDataLst>
                    <p:tags r:id="rId90"/>
                  </p:custDataLst>
                </p:nvPr>
              </p:nvCxnSpPr>
              <p:spPr>
                <a:xfrm>
                  <a:off x="5406232" y="3720150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64" name="直接连接符 63"/>
                <p:cNvCxnSpPr>
                  <a:stCxn id="69" idx="7"/>
                  <a:endCxn id="60" idx="1"/>
                </p:cNvCxnSpPr>
                <p:nvPr>
                  <p:custDataLst>
                    <p:tags r:id="rId91"/>
                  </p:custDataLst>
                </p:nvPr>
              </p:nvCxnSpPr>
              <p:spPr>
                <a:xfrm flipV="1">
                  <a:off x="6195036" y="3982855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grpSp>
              <p:nvGrpSpPr>
                <p:cNvPr id="89" name="组合 285"/>
                <p:cNvGrpSpPr/>
                <p:nvPr>
                  <p:custDataLst>
                    <p:tags r:id="rId92"/>
                  </p:custDataLst>
                </p:nvPr>
              </p:nvGrpSpPr>
              <p:grpSpPr>
                <a:xfrm>
                  <a:off x="6486845" y="3733958"/>
                  <a:ext cx="671278" cy="553911"/>
                  <a:chOff x="2864440" y="5058405"/>
                  <a:chExt cx="671278" cy="553911"/>
                </a:xfrm>
              </p:grpSpPr>
              <p:sp>
                <p:nvSpPr>
                  <p:cNvPr id="66" name="任意多边形: 形状 286"/>
                  <p:cNvSpPr/>
                  <p:nvPr>
                    <p:custDataLst>
                      <p:tags r:id="rId93"/>
                    </p:custDataLst>
                  </p:nvPr>
                </p:nvSpPr>
                <p:spPr>
                  <a:xfrm rot="16200000">
                    <a:off x="3020078" y="4991355"/>
                    <a:ext cx="360001" cy="671278"/>
                  </a:xfrm>
                  <a:custGeom>
                    <a:avLst/>
                    <a:gdLst>
                      <a:gd name="connsiteX0" fmla="*/ 360001 w 360001"/>
                      <a:gd name="connsiteY0" fmla="*/ 0 h 604346"/>
                      <a:gd name="connsiteX1" fmla="*/ 360001 w 360001"/>
                      <a:gd name="connsiteY1" fmla="*/ 604346 h 604346"/>
                      <a:gd name="connsiteX2" fmla="*/ 359596 w 360001"/>
                      <a:gd name="connsiteY2" fmla="*/ 604346 h 604346"/>
                      <a:gd name="connsiteX3" fmla="*/ 166231 w 360001"/>
                      <a:gd name="connsiteY3" fmla="*/ 426998 h 604346"/>
                      <a:gd name="connsiteX4" fmla="*/ 0 w 360001"/>
                      <a:gd name="connsiteY4" fmla="*/ 604346 h 604346"/>
                      <a:gd name="connsiteX5" fmla="*/ 0 w 360001"/>
                      <a:gd name="connsiteY5" fmla="*/ 0 h 604346"/>
                      <a:gd name="connsiteX6" fmla="*/ 360001 w 360001"/>
                      <a:gd name="connsiteY6" fmla="*/ 0 h 604346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</a:cxnLst>
                    <a:rect l="l" t="t" r="r" b="b"/>
                    <a:pathLst>
                      <a:path w="360001" h="604346">
                        <a:moveTo>
                          <a:pt x="360001" y="0"/>
                        </a:moveTo>
                        <a:lnTo>
                          <a:pt x="360001" y="604346"/>
                        </a:lnTo>
                        <a:lnTo>
                          <a:pt x="359596" y="604346"/>
                        </a:lnTo>
                        <a:lnTo>
                          <a:pt x="166231" y="426998"/>
                        </a:lnTo>
                        <a:lnTo>
                          <a:pt x="0" y="604346"/>
                        </a:lnTo>
                        <a:lnTo>
                          <a:pt x="0" y="0"/>
                        </a:lnTo>
                        <a:lnTo>
                          <a:pt x="360001" y="0"/>
                        </a:lnTo>
                        <a:close/>
                      </a:path>
                    </a:pathLst>
                  </a:custGeom>
                  <a:solidFill>
                    <a:srgbClr val="FF7F7F"/>
                  </a:solidFill>
                  <a:ln w="9525">
                    <a:solidFill>
                      <a:schemeClr val="tx1"/>
                    </a:solidFill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 fontAlgn="base"/>
                    <a:endParaRPr lang="zh-CN" altLang="en-US" strike="noStrike" noProof="1"/>
                  </a:p>
                </p:txBody>
              </p:sp>
              <p:sp>
                <p:nvSpPr>
                  <p:cNvPr id="67" name="文本框 287"/>
                  <p:cNvSpPr txBox="1"/>
                  <p:nvPr>
                    <p:custDataLst>
                      <p:tags r:id="rId94"/>
                    </p:custDataLst>
                  </p:nvPr>
                </p:nvSpPr>
                <p:spPr>
                  <a:xfrm flipV="1">
                    <a:off x="2893635" y="5058405"/>
                    <a:ext cx="466324" cy="553911"/>
                  </a:xfrm>
                  <a:prstGeom prst="rect">
                    <a:avLst/>
                  </a:prstGeom>
                  <a:noFill/>
                  <a:ln w="9525">
                    <a:noFill/>
                  </a:ln>
                </p:spPr>
                <p:txBody>
                  <a:bodyPr wrap="none" anchor="t">
                    <a:spAutoFit/>
                  </a:bodyPr>
                  <a:lstStyle/>
                  <a:p>
                    <a:pPr fontAlgn="base"/>
                    <a:r>
                      <a:rPr lang="en-US" altLang="zh-CN" sz="2800" strike="noStrike" noProof="1">
                        <a:latin typeface="Times New Roman" panose="02020603050405020304" pitchFamily="18" charset="0"/>
                        <a:ea typeface="宋体" panose="02010600030101010101" pitchFamily="2" charset="-122"/>
                        <a:cs typeface="+mn-cs"/>
                      </a:rPr>
                      <a:t>A</a:t>
                    </a:r>
                    <a:endParaRPr lang="en-US" altLang="zh-CN" sz="2800" strike="noStrike" noProof="1"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endParaRPr>
                  </a:p>
                </p:txBody>
              </p:sp>
            </p:grpSp>
          </p:grpSp>
          <p:grpSp>
            <p:nvGrpSpPr>
              <p:cNvPr id="90" name="组合 160"/>
              <p:cNvGrpSpPr/>
              <p:nvPr>
                <p:custDataLst>
                  <p:tags r:id="rId95"/>
                </p:custDataLst>
              </p:nvPr>
            </p:nvGrpSpPr>
            <p:grpSpPr>
              <a:xfrm>
                <a:off x="4826177" y="3277308"/>
                <a:ext cx="1277571" cy="924268"/>
                <a:chOff x="5218113" y="3343912"/>
                <a:chExt cx="1277571" cy="924268"/>
              </a:xfrm>
            </p:grpSpPr>
            <p:sp>
              <p:nvSpPr>
                <p:cNvPr id="55" name="五边形 275"/>
                <p:cNvSpPr/>
                <p:nvPr>
                  <p:custDataLst>
                    <p:tags r:id="rId96"/>
                  </p:custDataLst>
                </p:nvPr>
              </p:nvSpPr>
              <p:spPr>
                <a:xfrm>
                  <a:off x="5710288" y="3806515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56" name="椭圆 55"/>
                <p:cNvSpPr/>
                <p:nvPr>
                  <p:custDataLst>
                    <p:tags r:id="rId97"/>
                  </p:custDataLst>
                </p:nvPr>
              </p:nvSpPr>
              <p:spPr>
                <a:xfrm>
                  <a:off x="5218113" y="3343912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57" name="直接连接符 56"/>
                <p:cNvCxnSpPr>
                  <a:stCxn id="69" idx="7"/>
                  <a:endCxn id="55" idx="1"/>
                </p:cNvCxnSpPr>
                <p:nvPr>
                  <p:custDataLst>
                    <p:tags r:id="rId98"/>
                  </p:custDataLst>
                </p:nvPr>
              </p:nvCxnSpPr>
              <p:spPr>
                <a:xfrm>
                  <a:off x="5478414" y="3912440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8" name="直接连接符 57"/>
                <p:cNvCxnSpPr>
                  <a:stCxn id="69" idx="7"/>
                  <a:endCxn id="55" idx="1"/>
                </p:cNvCxnSpPr>
                <p:nvPr>
                  <p:custDataLst>
                    <p:tags r:id="rId99"/>
                  </p:custDataLst>
                </p:nvPr>
              </p:nvCxnSpPr>
              <p:spPr>
                <a:xfrm>
                  <a:off x="5406232" y="3720150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9" name="直接连接符 58"/>
                <p:cNvCxnSpPr>
                  <a:stCxn id="69" idx="7"/>
                  <a:endCxn id="55" idx="1"/>
                </p:cNvCxnSpPr>
                <p:nvPr>
                  <p:custDataLst>
                    <p:tags r:id="rId100"/>
                  </p:custDataLst>
                </p:nvPr>
              </p:nvCxnSpPr>
              <p:spPr>
                <a:xfrm flipV="1">
                  <a:off x="6195036" y="3982855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1" name="组合 161"/>
              <p:cNvGrpSpPr/>
              <p:nvPr>
                <p:custDataLst>
                  <p:tags r:id="rId101"/>
                </p:custDataLst>
              </p:nvPr>
            </p:nvGrpSpPr>
            <p:grpSpPr>
              <a:xfrm>
                <a:off x="4826177" y="4212675"/>
                <a:ext cx="1277571" cy="924268"/>
                <a:chOff x="5218113" y="3343912"/>
                <a:chExt cx="1277571" cy="924268"/>
              </a:xfrm>
            </p:grpSpPr>
            <p:sp>
              <p:nvSpPr>
                <p:cNvPr id="50" name="五边形 178"/>
                <p:cNvSpPr/>
                <p:nvPr>
                  <p:custDataLst>
                    <p:tags r:id="rId102"/>
                  </p:custDataLst>
                </p:nvPr>
              </p:nvSpPr>
              <p:spPr>
                <a:xfrm>
                  <a:off x="5710288" y="3806515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51" name="椭圆 50"/>
                <p:cNvSpPr/>
                <p:nvPr>
                  <p:custDataLst>
                    <p:tags r:id="rId103"/>
                  </p:custDataLst>
                </p:nvPr>
              </p:nvSpPr>
              <p:spPr>
                <a:xfrm>
                  <a:off x="5218113" y="3343912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52" name="直接连接符 51"/>
                <p:cNvCxnSpPr>
                  <a:stCxn id="69" idx="7"/>
                  <a:endCxn id="50" idx="1"/>
                </p:cNvCxnSpPr>
                <p:nvPr>
                  <p:custDataLst>
                    <p:tags r:id="rId104"/>
                  </p:custDataLst>
                </p:nvPr>
              </p:nvCxnSpPr>
              <p:spPr>
                <a:xfrm>
                  <a:off x="5478414" y="3912440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3" name="直接连接符 52"/>
                <p:cNvCxnSpPr>
                  <a:stCxn id="69" idx="7"/>
                  <a:endCxn id="50" idx="1"/>
                </p:cNvCxnSpPr>
                <p:nvPr>
                  <p:custDataLst>
                    <p:tags r:id="rId105"/>
                  </p:custDataLst>
                </p:nvPr>
              </p:nvCxnSpPr>
              <p:spPr>
                <a:xfrm>
                  <a:off x="5406232" y="3720150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54" name="直接连接符 53"/>
                <p:cNvCxnSpPr>
                  <a:stCxn id="69" idx="7"/>
                  <a:endCxn id="50" idx="1"/>
                </p:cNvCxnSpPr>
                <p:nvPr>
                  <p:custDataLst>
                    <p:tags r:id="rId106"/>
                  </p:custDataLst>
                </p:nvPr>
              </p:nvCxnSpPr>
              <p:spPr>
                <a:xfrm flipV="1">
                  <a:off x="6195036" y="3982855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2" name="组合 162"/>
              <p:cNvGrpSpPr/>
              <p:nvPr>
                <p:custDataLst>
                  <p:tags r:id="rId107"/>
                </p:custDataLst>
              </p:nvPr>
            </p:nvGrpSpPr>
            <p:grpSpPr>
              <a:xfrm>
                <a:off x="4826177" y="5148044"/>
                <a:ext cx="1277571" cy="924268"/>
                <a:chOff x="5218113" y="3343912"/>
                <a:chExt cx="1277571" cy="924268"/>
              </a:xfrm>
            </p:grpSpPr>
            <p:sp>
              <p:nvSpPr>
                <p:cNvPr id="45" name="五边形 173"/>
                <p:cNvSpPr/>
                <p:nvPr>
                  <p:custDataLst>
                    <p:tags r:id="rId108"/>
                  </p:custDataLst>
                </p:nvPr>
              </p:nvSpPr>
              <p:spPr>
                <a:xfrm>
                  <a:off x="5710288" y="3806515"/>
                  <a:ext cx="484748" cy="461665"/>
                </a:xfrm>
                <a:prstGeom prst="pentagon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46" name="椭圆 45"/>
                <p:cNvSpPr/>
                <p:nvPr>
                  <p:custDataLst>
                    <p:tags r:id="rId109"/>
                  </p:custDataLst>
                </p:nvPr>
              </p:nvSpPr>
              <p:spPr>
                <a:xfrm>
                  <a:off x="5218113" y="3343912"/>
                  <a:ext cx="376238" cy="376238"/>
                </a:xfrm>
                <a:prstGeom prst="ellipse">
                  <a:avLst/>
                </a:prstGeom>
                <a:solidFill>
                  <a:srgbClr val="00B0F0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cxnSp>
              <p:nvCxnSpPr>
                <p:cNvPr id="47" name="直接连接符 46"/>
                <p:cNvCxnSpPr>
                  <a:stCxn id="69" idx="7"/>
                  <a:endCxn id="45" idx="1"/>
                </p:cNvCxnSpPr>
                <p:nvPr>
                  <p:custDataLst>
                    <p:tags r:id="rId110"/>
                  </p:custDataLst>
                </p:nvPr>
              </p:nvCxnSpPr>
              <p:spPr>
                <a:xfrm>
                  <a:off x="5478414" y="3912440"/>
                  <a:ext cx="231875" cy="70415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8" name="直接连接符 47"/>
                <p:cNvCxnSpPr>
                  <a:stCxn id="69" idx="7"/>
                  <a:endCxn id="45" idx="1"/>
                </p:cNvCxnSpPr>
                <p:nvPr>
                  <p:custDataLst>
                    <p:tags r:id="rId111"/>
                  </p:custDataLst>
                </p:nvPr>
              </p:nvCxnSpPr>
              <p:spPr>
                <a:xfrm>
                  <a:off x="5406232" y="3720150"/>
                  <a:ext cx="75455" cy="195389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  <p:cxnSp>
              <p:nvCxnSpPr>
                <p:cNvPr id="49" name="直接连接符 48"/>
                <p:cNvCxnSpPr>
                  <a:stCxn id="69" idx="7"/>
                  <a:endCxn id="45" idx="1"/>
                </p:cNvCxnSpPr>
                <p:nvPr>
                  <p:custDataLst>
                    <p:tags r:id="rId112"/>
                  </p:custDataLst>
                </p:nvPr>
              </p:nvCxnSpPr>
              <p:spPr>
                <a:xfrm flipV="1">
                  <a:off x="6195036" y="3982855"/>
                  <a:ext cx="300648" cy="1"/>
                </a:xfrm>
                <a:prstGeom prst="line">
                  <a:avLst/>
                </a:prstGeom>
                <a:ln w="12700"/>
              </p:spPr>
              <p:style>
                <a:lnRef idx="1">
                  <a:schemeClr val="dk1"/>
                </a:lnRef>
                <a:fillRef idx="0">
                  <a:schemeClr val="dk1"/>
                </a:fillRef>
                <a:effectRef idx="0">
                  <a:schemeClr val="dk1"/>
                </a:effectRef>
                <a:fontRef idx="minor">
                  <a:schemeClr val="tx1"/>
                </a:fontRef>
              </p:style>
            </p:cxnSp>
          </p:grpSp>
          <p:grpSp>
            <p:nvGrpSpPr>
              <p:cNvPr id="93" name="组合 163"/>
              <p:cNvGrpSpPr/>
              <p:nvPr>
                <p:custDataLst>
                  <p:tags r:id="rId113"/>
                </p:custDataLst>
              </p:nvPr>
            </p:nvGrpSpPr>
            <p:grpSpPr>
              <a:xfrm flipH="1">
                <a:off x="6103754" y="4540944"/>
                <a:ext cx="671277" cy="553911"/>
                <a:chOff x="3481381" y="5045216"/>
                <a:chExt cx="671277" cy="553911"/>
              </a:xfrm>
            </p:grpSpPr>
            <p:sp>
              <p:nvSpPr>
                <p:cNvPr id="43" name="任意多边形: 形状 171"/>
                <p:cNvSpPr/>
                <p:nvPr>
                  <p:custDataLst>
                    <p:tags r:id="rId114"/>
                  </p:custDataLst>
                </p:nvPr>
              </p:nvSpPr>
              <p:spPr>
                <a:xfrm rot="16200000">
                  <a:off x="3636799" y="5002651"/>
                  <a:ext cx="360440" cy="671277"/>
                </a:xfrm>
                <a:custGeom>
                  <a:avLst/>
                  <a:gdLst>
                    <a:gd name="connsiteX0" fmla="*/ 360440 w 360440"/>
                    <a:gd name="connsiteY0" fmla="*/ 172584 h 776929"/>
                    <a:gd name="connsiteX1" fmla="*/ 360440 w 360440"/>
                    <a:gd name="connsiteY1" fmla="*/ 776929 h 776929"/>
                    <a:gd name="connsiteX2" fmla="*/ 440 w 360440"/>
                    <a:gd name="connsiteY2" fmla="*/ 776929 h 776929"/>
                    <a:gd name="connsiteX3" fmla="*/ 440 w 360440"/>
                    <a:gd name="connsiteY3" fmla="*/ 174969 h 776929"/>
                    <a:gd name="connsiteX4" fmla="*/ 0 w 360440"/>
                    <a:gd name="connsiteY4" fmla="*/ 174969 h 776929"/>
                    <a:gd name="connsiteX5" fmla="*/ 440 w 360440"/>
                    <a:gd name="connsiteY5" fmla="*/ 174507 h 776929"/>
                    <a:gd name="connsiteX6" fmla="*/ 440 w 360440"/>
                    <a:gd name="connsiteY6" fmla="*/ 172584 h 776929"/>
                    <a:gd name="connsiteX7" fmla="*/ 2269 w 360440"/>
                    <a:gd name="connsiteY7" fmla="*/ 172584 h 776929"/>
                    <a:gd name="connsiteX8" fmla="*/ 166417 w 360440"/>
                    <a:gd name="connsiteY8" fmla="*/ 0 h 776929"/>
                    <a:gd name="connsiteX9" fmla="*/ 357361 w 360440"/>
                    <a:gd name="connsiteY9" fmla="*/ 172584 h 77692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60440" h="776929">
                      <a:moveTo>
                        <a:pt x="360440" y="172584"/>
                      </a:moveTo>
                      <a:lnTo>
                        <a:pt x="360440" y="776929"/>
                      </a:lnTo>
                      <a:lnTo>
                        <a:pt x="440" y="776929"/>
                      </a:lnTo>
                      <a:lnTo>
                        <a:pt x="440" y="174969"/>
                      </a:lnTo>
                      <a:lnTo>
                        <a:pt x="0" y="174969"/>
                      </a:lnTo>
                      <a:lnTo>
                        <a:pt x="440" y="174507"/>
                      </a:lnTo>
                      <a:lnTo>
                        <a:pt x="440" y="172584"/>
                      </a:lnTo>
                      <a:lnTo>
                        <a:pt x="2269" y="172584"/>
                      </a:lnTo>
                      <a:lnTo>
                        <a:pt x="166417" y="0"/>
                      </a:lnTo>
                      <a:lnTo>
                        <a:pt x="357361" y="172584"/>
                      </a:lnTo>
                      <a:close/>
                    </a:path>
                  </a:pathLst>
                </a:custGeom>
                <a:solidFill>
                  <a:srgbClr val="7FB7DF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>
                    <a:solidFill>
                      <a:srgbClr val="7FB7DF"/>
                    </a:solidFill>
                  </a:endParaRPr>
                </a:p>
              </p:txBody>
            </p:sp>
            <p:sp>
              <p:nvSpPr>
                <p:cNvPr id="44" name="文本框 172"/>
                <p:cNvSpPr txBox="1"/>
                <p:nvPr>
                  <p:custDataLst>
                    <p:tags r:id="rId115"/>
                  </p:custDataLst>
                </p:nvPr>
              </p:nvSpPr>
              <p:spPr>
                <a:xfrm flipV="1">
                  <a:off x="3678092" y="5045216"/>
                  <a:ext cx="446107" cy="55391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pPr fontAlgn="base"/>
                  <a:r>
                    <a:rPr lang="en-US" altLang="zh-CN" sz="2800" b="1" strike="noStrike" noProof="1">
                      <a:solidFill>
                        <a:schemeClr val="tx1"/>
                      </a:solidFill>
                      <a:latin typeface="Times New Roman" panose="02020603050405020304" pitchFamily="18" charset="0"/>
                      <a:ea typeface="宋体" panose="02010600030101010101" pitchFamily="2" charset="-122"/>
                      <a:cs typeface="+mn-cs"/>
                    </a:rPr>
                    <a:t>T</a:t>
                  </a:r>
                  <a:endParaRPr lang="en-US" altLang="zh-CN" sz="2800" b="1" strike="noStrike" noProof="1">
                    <a:solidFill>
                      <a:schemeClr val="tx1"/>
                    </a:solidFill>
                    <a:latin typeface="Times New Roman" panose="02020603050405020304" pitchFamily="18" charset="0"/>
                    <a:ea typeface="宋体" panose="02010600030101010101" pitchFamily="2" charset="-122"/>
                    <a:cs typeface="+mn-cs"/>
                  </a:endParaRPr>
                </a:p>
              </p:txBody>
            </p:sp>
          </p:grpSp>
          <p:grpSp>
            <p:nvGrpSpPr>
              <p:cNvPr id="94" name="组合 164"/>
              <p:cNvGrpSpPr/>
              <p:nvPr>
                <p:custDataLst>
                  <p:tags r:id="rId116"/>
                </p:custDataLst>
              </p:nvPr>
            </p:nvGrpSpPr>
            <p:grpSpPr>
              <a:xfrm>
                <a:off x="6103747" y="5536734"/>
                <a:ext cx="604345" cy="553911"/>
                <a:chOff x="2895600" y="4279447"/>
                <a:chExt cx="604345" cy="553911"/>
              </a:xfrm>
            </p:grpSpPr>
            <p:sp>
              <p:nvSpPr>
                <p:cNvPr id="41" name="任意多边形: 形状 169"/>
                <p:cNvSpPr/>
                <p:nvPr>
                  <p:custDataLst>
                    <p:tags r:id="rId117"/>
                  </p:custDataLst>
                </p:nvPr>
              </p:nvSpPr>
              <p:spPr>
                <a:xfrm>
                  <a:off x="2895600" y="4372303"/>
                  <a:ext cx="604345" cy="360000"/>
                </a:xfrm>
                <a:custGeom>
                  <a:avLst/>
                  <a:gdLst>
                    <a:gd name="connsiteX0" fmla="*/ 0 w 604345"/>
                    <a:gd name="connsiteY0" fmla="*/ 0 h 360000"/>
                    <a:gd name="connsiteX1" fmla="*/ 604345 w 604345"/>
                    <a:gd name="connsiteY1" fmla="*/ 0 h 360000"/>
                    <a:gd name="connsiteX2" fmla="*/ 604345 w 604345"/>
                    <a:gd name="connsiteY2" fmla="*/ 8144 h 360000"/>
                    <a:gd name="connsiteX3" fmla="*/ 600167 w 604345"/>
                    <a:gd name="connsiteY3" fmla="*/ 11592 h 360000"/>
                    <a:gd name="connsiteX4" fmla="*/ 525515 w 604345"/>
                    <a:gd name="connsiteY4" fmla="*/ 191817 h 360000"/>
                    <a:gd name="connsiteX5" fmla="*/ 545545 w 604345"/>
                    <a:gd name="connsiteY5" fmla="*/ 291027 h 360000"/>
                    <a:gd name="connsiteX6" fmla="*/ 592048 w 604345"/>
                    <a:gd name="connsiteY6" fmla="*/ 360000 h 360000"/>
                    <a:gd name="connsiteX7" fmla="*/ 0 w 604345"/>
                    <a:gd name="connsiteY7" fmla="*/ 360000 h 360000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</a:cxnLst>
                  <a:rect l="l" t="t" r="r" b="b"/>
                  <a:pathLst>
                    <a:path w="604345" h="360000">
                      <a:moveTo>
                        <a:pt x="0" y="0"/>
                      </a:moveTo>
                      <a:lnTo>
                        <a:pt x="604345" y="0"/>
                      </a:lnTo>
                      <a:lnTo>
                        <a:pt x="604345" y="8144"/>
                      </a:lnTo>
                      <a:lnTo>
                        <a:pt x="600167" y="11592"/>
                      </a:lnTo>
                      <a:cubicBezTo>
                        <a:pt x="554043" y="57716"/>
                        <a:pt x="525515" y="121435"/>
                        <a:pt x="525515" y="191817"/>
                      </a:cubicBezTo>
                      <a:cubicBezTo>
                        <a:pt x="525515" y="227009"/>
                        <a:pt x="532647" y="260534"/>
                        <a:pt x="545545" y="291027"/>
                      </a:cubicBezTo>
                      <a:lnTo>
                        <a:pt x="592048" y="360000"/>
                      </a:lnTo>
                      <a:lnTo>
                        <a:pt x="0" y="360000"/>
                      </a:lnTo>
                      <a:close/>
                    </a:path>
                  </a:pathLst>
                </a:custGeom>
                <a:solidFill>
                  <a:srgbClr val="FFDF7F"/>
                </a:solidFill>
                <a:ln w="9525">
                  <a:solidFill>
                    <a:schemeClr val="tx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 fontAlgn="base"/>
                  <a:endParaRPr lang="zh-CN" altLang="en-US" strike="noStrike" noProof="1"/>
                </a:p>
              </p:txBody>
            </p:sp>
            <p:sp>
              <p:nvSpPr>
                <p:cNvPr id="42" name="文本框 170"/>
                <p:cNvSpPr txBox="1"/>
                <p:nvPr>
                  <p:custDataLst>
                    <p:tags r:id="rId118"/>
                  </p:custDataLst>
                </p:nvPr>
              </p:nvSpPr>
              <p:spPr>
                <a:xfrm flipV="1">
                  <a:off x="2962659" y="4279447"/>
                  <a:ext cx="426565" cy="553911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wrap="none" anchor="t">
                  <a:spAutoFit/>
                </a:bodyPr>
                <a:lstStyle/>
                <a:p>
                  <a:pPr fontAlgn="base"/>
                  <a:r>
                    <a:rPr lang="en-US" altLang="zh-CN" sz="2800" b="1" strike="noStrike" noProof="1">
                      <a:latin typeface="微软雅黑" panose="020B0503020204020204" pitchFamily="34" charset="-122"/>
                      <a:ea typeface="微软雅黑" panose="020B0503020204020204" pitchFamily="34" charset="-122"/>
                    </a:rPr>
                    <a:t>1</a:t>
                  </a:r>
                  <a:endParaRPr lang="en-US" altLang="zh-CN" sz="2800" b="1" strike="noStrike" noProof="1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cxnSp>
            <p:nvCxnSpPr>
              <p:cNvPr id="37" name="直接连接符 36"/>
              <p:cNvCxnSpPr>
                <a:stCxn id="69" idx="7"/>
                <a:endCxn id="45" idx="1"/>
              </p:cNvCxnSpPr>
              <p:nvPr>
                <p:custDataLst>
                  <p:tags r:id="rId119"/>
                </p:custDataLst>
              </p:nvPr>
            </p:nvCxnSpPr>
            <p:spPr>
              <a:xfrm flipV="1">
                <a:off x="5143284" y="2329339"/>
                <a:ext cx="263615" cy="6619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8" name="直接连接符 37"/>
              <p:cNvCxnSpPr>
                <a:stCxn id="69" idx="7"/>
                <a:endCxn id="45" idx="1"/>
              </p:cNvCxnSpPr>
              <p:nvPr>
                <p:custDataLst>
                  <p:tags r:id="rId120"/>
                </p:custDataLst>
              </p:nvPr>
            </p:nvCxnSpPr>
            <p:spPr>
              <a:xfrm flipV="1">
                <a:off x="5148047" y="3264136"/>
                <a:ext cx="263615" cy="6619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39" name="直接连接符 38"/>
              <p:cNvCxnSpPr>
                <a:stCxn id="69" idx="7"/>
                <a:endCxn id="45" idx="1"/>
              </p:cNvCxnSpPr>
              <p:nvPr>
                <p:custDataLst>
                  <p:tags r:id="rId121"/>
                </p:custDataLst>
              </p:nvPr>
            </p:nvCxnSpPr>
            <p:spPr>
              <a:xfrm flipV="1">
                <a:off x="5152809" y="4199503"/>
                <a:ext cx="263615" cy="6619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40" name="直接连接符 39"/>
              <p:cNvCxnSpPr>
                <a:stCxn id="69" idx="7"/>
                <a:endCxn id="45" idx="1"/>
              </p:cNvCxnSpPr>
              <p:nvPr>
                <p:custDataLst>
                  <p:tags r:id="rId122"/>
                </p:custDataLst>
              </p:nvPr>
            </p:nvCxnSpPr>
            <p:spPr>
              <a:xfrm flipV="1">
                <a:off x="5149349" y="5134872"/>
                <a:ext cx="263615" cy="66199"/>
              </a:xfrm>
              <a:prstGeom prst="line">
                <a:avLst/>
              </a:prstGeom>
              <a:ln w="127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24" name="文本框 306"/>
            <p:cNvSpPr txBox="1"/>
            <p:nvPr>
              <p:custDataLst>
                <p:tags r:id="rId123"/>
              </p:custDataLst>
            </p:nvPr>
          </p:nvSpPr>
          <p:spPr>
            <a:xfrm>
              <a:off x="10988" y="674"/>
              <a:ext cx="597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base"/>
              <a:r>
                <a:rPr lang="en-US" altLang="zh-CN" sz="2400" strike="noStrike" noProof="1"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5’</a:t>
              </a:r>
              <a:endParaRPr lang="en-US" altLang="zh-CN" sz="24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2" name="文本框 308"/>
            <p:cNvSpPr txBox="1"/>
            <p:nvPr>
              <p:custDataLst>
                <p:tags r:id="rId124"/>
              </p:custDataLst>
            </p:nvPr>
          </p:nvSpPr>
          <p:spPr>
            <a:xfrm>
              <a:off x="15014" y="542"/>
              <a:ext cx="597" cy="72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>
              <a:spAutoFit/>
            </a:bodyPr>
            <a:lstStyle/>
            <a:p>
              <a:pPr fontAlgn="base"/>
              <a:r>
                <a:rPr lang="en-US" altLang="zh-CN" sz="2400" strike="noStrike" noProof="1">
                  <a:latin typeface="Arial" panose="020B0604020202020204" pitchFamily="34" charset="0"/>
                  <a:ea typeface="宋体" panose="02010600030101010101" pitchFamily="2" charset="-122"/>
                  <a:cs typeface="+mn-cs"/>
                </a:rPr>
                <a:t>3’</a:t>
              </a:r>
              <a:endParaRPr lang="en-US" altLang="zh-CN" sz="24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8" name="直接连接符 7"/>
            <p:cNvCxnSpPr>
              <a:stCxn id="69" idx="7"/>
              <a:endCxn id="45" idx="3"/>
            </p:cNvCxnSpPr>
            <p:nvPr>
              <p:custDataLst>
                <p:tags r:id="rId125"/>
              </p:custDataLst>
            </p:nvPr>
          </p:nvCxnSpPr>
          <p:spPr>
            <a:xfrm>
              <a:off x="13203" y="1563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直接连接符 8"/>
            <p:cNvCxnSpPr>
              <a:stCxn id="69" idx="7"/>
              <a:endCxn id="45" idx="3"/>
            </p:cNvCxnSpPr>
            <p:nvPr>
              <p:custDataLst>
                <p:tags r:id="rId126"/>
              </p:custDataLst>
            </p:nvPr>
          </p:nvCxnSpPr>
          <p:spPr>
            <a:xfrm>
              <a:off x="13220" y="1748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>
              <a:stCxn id="69" idx="7"/>
              <a:endCxn id="45" idx="3"/>
            </p:cNvCxnSpPr>
            <p:nvPr>
              <p:custDataLst>
                <p:tags r:id="rId127"/>
              </p:custDataLst>
            </p:nvPr>
          </p:nvCxnSpPr>
          <p:spPr>
            <a:xfrm>
              <a:off x="13080" y="3040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>
              <a:stCxn id="69" idx="7"/>
              <a:endCxn id="45" idx="3"/>
            </p:cNvCxnSpPr>
            <p:nvPr>
              <p:custDataLst>
                <p:tags r:id="rId128"/>
              </p:custDataLst>
            </p:nvPr>
          </p:nvCxnSpPr>
          <p:spPr>
            <a:xfrm>
              <a:off x="13098" y="3258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>
              <a:stCxn id="69" idx="7"/>
              <a:endCxn id="45" idx="3"/>
            </p:cNvCxnSpPr>
            <p:nvPr>
              <p:custDataLst>
                <p:tags r:id="rId129"/>
              </p:custDataLst>
            </p:nvPr>
          </p:nvCxnSpPr>
          <p:spPr>
            <a:xfrm>
              <a:off x="13203" y="1915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>
              <a:stCxn id="69" idx="7"/>
              <a:endCxn id="45" idx="3"/>
            </p:cNvCxnSpPr>
            <p:nvPr>
              <p:custDataLst>
                <p:tags r:id="rId130"/>
              </p:custDataLst>
            </p:nvPr>
          </p:nvCxnSpPr>
          <p:spPr>
            <a:xfrm>
              <a:off x="13080" y="8545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>
              <a:stCxn id="69" idx="7"/>
              <a:endCxn id="45" idx="3"/>
            </p:cNvCxnSpPr>
            <p:nvPr>
              <p:custDataLst>
                <p:tags r:id="rId131"/>
              </p:custDataLst>
            </p:nvPr>
          </p:nvCxnSpPr>
          <p:spPr>
            <a:xfrm>
              <a:off x="13098" y="8728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直接连接符 14"/>
            <p:cNvCxnSpPr>
              <a:stCxn id="69" idx="7"/>
              <a:endCxn id="45" idx="3"/>
            </p:cNvCxnSpPr>
            <p:nvPr>
              <p:custDataLst>
                <p:tags r:id="rId132"/>
              </p:custDataLst>
            </p:nvPr>
          </p:nvCxnSpPr>
          <p:spPr>
            <a:xfrm>
              <a:off x="13080" y="8895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直接连接符 15"/>
            <p:cNvCxnSpPr>
              <a:stCxn id="69" idx="7"/>
              <a:endCxn id="45" idx="3"/>
            </p:cNvCxnSpPr>
            <p:nvPr>
              <p:custDataLst>
                <p:tags r:id="rId133"/>
              </p:custDataLst>
            </p:nvPr>
          </p:nvCxnSpPr>
          <p:spPr>
            <a:xfrm>
              <a:off x="13080" y="4455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7" name="直接连接符 16"/>
            <p:cNvCxnSpPr>
              <a:stCxn id="69" idx="7"/>
              <a:endCxn id="45" idx="3"/>
            </p:cNvCxnSpPr>
            <p:nvPr>
              <p:custDataLst>
                <p:tags r:id="rId134"/>
              </p:custDataLst>
            </p:nvPr>
          </p:nvCxnSpPr>
          <p:spPr>
            <a:xfrm>
              <a:off x="13098" y="4673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直接连接符 17"/>
            <p:cNvCxnSpPr>
              <a:stCxn id="69" idx="7"/>
              <a:endCxn id="45" idx="3"/>
            </p:cNvCxnSpPr>
            <p:nvPr>
              <p:custDataLst>
                <p:tags r:id="rId135"/>
              </p:custDataLst>
            </p:nvPr>
          </p:nvCxnSpPr>
          <p:spPr>
            <a:xfrm>
              <a:off x="13168" y="5818"/>
              <a:ext cx="413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9" name="直接连接符 18"/>
            <p:cNvCxnSpPr>
              <a:stCxn id="69" idx="7"/>
              <a:endCxn id="45" idx="3"/>
            </p:cNvCxnSpPr>
            <p:nvPr>
              <p:custDataLst>
                <p:tags r:id="rId136"/>
              </p:custDataLst>
            </p:nvPr>
          </p:nvCxnSpPr>
          <p:spPr>
            <a:xfrm>
              <a:off x="13185" y="6035"/>
              <a:ext cx="413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直接连接符 19"/>
            <p:cNvCxnSpPr>
              <a:stCxn id="69" idx="7"/>
              <a:endCxn id="45" idx="3"/>
            </p:cNvCxnSpPr>
            <p:nvPr>
              <p:custDataLst>
                <p:tags r:id="rId137"/>
              </p:custDataLst>
            </p:nvPr>
          </p:nvCxnSpPr>
          <p:spPr>
            <a:xfrm>
              <a:off x="13185" y="7170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直接连接符 20"/>
            <p:cNvCxnSpPr>
              <a:stCxn id="69" idx="7"/>
              <a:endCxn id="45" idx="3"/>
            </p:cNvCxnSpPr>
            <p:nvPr>
              <p:custDataLst>
                <p:tags r:id="rId138"/>
              </p:custDataLst>
            </p:nvPr>
          </p:nvCxnSpPr>
          <p:spPr>
            <a:xfrm>
              <a:off x="13203" y="7390"/>
              <a:ext cx="415" cy="0"/>
            </a:xfrm>
            <a:prstGeom prst="line">
              <a:avLst/>
            </a:prstGeom>
            <a:ln w="28575">
              <a:solidFill>
                <a:schemeClr val="tx1"/>
              </a:solidFill>
              <a:prstDash val="sysDash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46" name="文本框 145"/>
          <p:cNvSpPr txBox="1"/>
          <p:nvPr>
            <p:custDataLst>
              <p:tags r:id="rId139"/>
            </p:custDataLst>
          </p:nvPr>
        </p:nvSpPr>
        <p:spPr>
          <a:xfrm>
            <a:off x="2868515" y="1063555"/>
            <a:ext cx="373820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</a:t>
            </a:r>
            <a:endParaRPr lang="en-US" altLang="zh-CN" sz="24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8" name="直接箭头连接符 147"/>
          <p:cNvCxnSpPr/>
          <p:nvPr>
            <p:custDataLst>
              <p:tags r:id="rId140"/>
            </p:custDataLst>
          </p:nvPr>
        </p:nvCxnSpPr>
        <p:spPr>
          <a:xfrm flipV="1">
            <a:off x="4848614" y="3824235"/>
            <a:ext cx="376555" cy="28575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文本框 154"/>
          <p:cNvSpPr txBox="1"/>
          <p:nvPr>
            <p:custDataLst>
              <p:tags r:id="rId141"/>
            </p:custDataLst>
          </p:nvPr>
        </p:nvSpPr>
        <p:spPr>
          <a:xfrm>
            <a:off x="5260588" y="3497757"/>
            <a:ext cx="62103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endParaRPr lang="en-US" altLang="zh-CN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0" name="文本框 295"/>
          <p:cNvSpPr txBox="1"/>
          <p:nvPr>
            <p:custDataLst>
              <p:tags r:id="rId142"/>
            </p:custDataLst>
          </p:nvPr>
        </p:nvSpPr>
        <p:spPr>
          <a:xfrm flipH="1">
            <a:off x="4120100" y="4752270"/>
            <a:ext cx="373820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endParaRPr lang="en-US" altLang="zh-CN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1" name="文本框 295"/>
          <p:cNvSpPr txBox="1"/>
          <p:nvPr>
            <p:custDataLst>
              <p:tags r:id="rId143"/>
            </p:custDataLst>
          </p:nvPr>
        </p:nvSpPr>
        <p:spPr>
          <a:xfrm flipH="1">
            <a:off x="4632861" y="5215820"/>
            <a:ext cx="373820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endParaRPr lang="en-US" altLang="zh-CN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2" name="矩形 151"/>
          <p:cNvSpPr/>
          <p:nvPr>
            <p:custDataLst>
              <p:tags r:id="rId144"/>
            </p:custDataLst>
          </p:nvPr>
        </p:nvSpPr>
        <p:spPr>
          <a:xfrm>
            <a:off x="2994878" y="4726263"/>
            <a:ext cx="2146300" cy="904875"/>
          </a:xfrm>
          <a:prstGeom prst="rect">
            <a:avLst/>
          </a:prstGeom>
          <a:noFill/>
          <a:ln w="50800">
            <a:solidFill>
              <a:srgbClr val="FF000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Times New Roman" panose="02020603050405020304" pitchFamily="18" charset="0"/>
              <a:ea typeface="字魂36号-正文宋楷"/>
            </a:endParaRPr>
          </a:p>
        </p:txBody>
      </p:sp>
      <p:sp>
        <p:nvSpPr>
          <p:cNvPr id="154" name="文本框 154"/>
          <p:cNvSpPr txBox="1"/>
          <p:nvPr>
            <p:custDataLst>
              <p:tags r:id="rId145"/>
            </p:custDataLst>
          </p:nvPr>
        </p:nvSpPr>
        <p:spPr>
          <a:xfrm>
            <a:off x="5140861" y="4985660"/>
            <a:ext cx="508000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800" b="1">
                <a:latin typeface="微软雅黑" panose="020B0503020204020204" pitchFamily="34" charset="-122"/>
                <a:ea typeface="微软雅黑" panose="020B0503020204020204" pitchFamily="34" charset="-122"/>
              </a:rPr>
              <a:t>7</a:t>
            </a:r>
            <a:endParaRPr lang="en-US" altLang="zh-CN" sz="28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5" name="矩形 154"/>
          <p:cNvSpPr/>
          <p:nvPr>
            <p:custDataLst>
              <p:tags r:id="rId146"/>
            </p:custDataLst>
          </p:nvPr>
        </p:nvSpPr>
        <p:spPr>
          <a:xfrm>
            <a:off x="857885" y="638175"/>
            <a:ext cx="2136775" cy="5631815"/>
          </a:xfrm>
          <a:prstGeom prst="rect">
            <a:avLst/>
          </a:prstGeom>
          <a:noFill/>
          <a:ln w="28575">
            <a:solidFill>
              <a:srgbClr val="00206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字魂36号-正文宋楷"/>
              <a:ea typeface="字魂36号-正文宋楷"/>
            </a:endParaRPr>
          </a:p>
        </p:txBody>
      </p:sp>
      <p:sp>
        <p:nvSpPr>
          <p:cNvPr id="157" name="文本框 145"/>
          <p:cNvSpPr txBox="1"/>
          <p:nvPr>
            <p:custDataLst>
              <p:tags r:id="rId147"/>
            </p:custDataLst>
          </p:nvPr>
        </p:nvSpPr>
        <p:spPr>
          <a:xfrm>
            <a:off x="1600534" y="6396335"/>
            <a:ext cx="562975" cy="46166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endParaRPr lang="en-US" altLang="zh-CN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8" name="矩形 157"/>
          <p:cNvSpPr/>
          <p:nvPr>
            <p:custDataLst>
              <p:tags r:id="rId148"/>
            </p:custDataLst>
          </p:nvPr>
        </p:nvSpPr>
        <p:spPr>
          <a:xfrm>
            <a:off x="2264311" y="3838533"/>
            <a:ext cx="1582739" cy="574675"/>
          </a:xfrm>
          <a:prstGeom prst="rect">
            <a:avLst/>
          </a:prstGeom>
          <a:noFill/>
          <a:ln w="28575">
            <a:solidFill>
              <a:srgbClr val="C00000"/>
            </a:solidFill>
            <a:prstDash val="sysDash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lvl1pPr marL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1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lvl="2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lvl="3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lvl="4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</a:lstStyle>
          <a:p>
            <a:pPr lvl="0" algn="ctr"/>
            <a:endParaRPr lang="zh-CN" altLang="en-US">
              <a:solidFill>
                <a:srgbClr val="FFFFFF"/>
              </a:solidFill>
              <a:latin typeface="Times New Roman" panose="02020603050405020304" pitchFamily="18" charset="0"/>
              <a:ea typeface="字魂36号-正文宋楷"/>
            </a:endParaRPr>
          </a:p>
        </p:txBody>
      </p:sp>
      <p:sp>
        <p:nvSpPr>
          <p:cNvPr id="160" name="文本框 154"/>
          <p:cNvSpPr txBox="1"/>
          <p:nvPr>
            <p:custDataLst>
              <p:tags r:id="rId149"/>
            </p:custDataLst>
          </p:nvPr>
        </p:nvSpPr>
        <p:spPr>
          <a:xfrm>
            <a:off x="2932015" y="3505475"/>
            <a:ext cx="401955" cy="52197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</a:t>
            </a:r>
            <a:endParaRPr lang="en-US" altLang="zh-CN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1" name="Rectangle 4"/>
          <p:cNvSpPr txBox="1">
            <a:spLocks noChangeArrowheads="1"/>
          </p:cNvSpPr>
          <p:nvPr>
            <p:custDataLst>
              <p:tags r:id="rId150"/>
            </p:custDataLst>
          </p:nvPr>
        </p:nvSpPr>
        <p:spPr>
          <a:xfrm>
            <a:off x="6259830" y="937895"/>
            <a:ext cx="5808980" cy="1143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1.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下面是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DNA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的分子的结构模式图，说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出图中</a:t>
            </a:r>
            <a:r>
              <a:rPr lang="en-US" altLang="zh-CN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1-10</a:t>
            </a:r>
            <a:r>
              <a:rPr lang="zh-CN" altLang="en-US" sz="2400" b="1">
                <a:latin typeface="微软雅黑" panose="020B0503020204020204" pitchFamily="34" charset="-122"/>
                <a:ea typeface="微软雅黑" panose="020B0503020204020204" pitchFamily="34" charset="-122"/>
              </a:rPr>
              <a:t>的名称。 </a:t>
            </a:r>
            <a:endParaRPr lang="zh-CN" altLang="en-US" sz="2400" b="1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2" name="Rectangle 96"/>
          <p:cNvSpPr/>
          <p:nvPr>
            <p:custDataLst>
              <p:tags r:id="rId151"/>
            </p:custDataLst>
          </p:nvPr>
        </p:nvSpPr>
        <p:spPr>
          <a:xfrm>
            <a:off x="6364838" y="2200503"/>
            <a:ext cx="1980086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 u="none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 </a:t>
            </a:r>
            <a:r>
              <a:rPr lang="zh-CN" altLang="en-US" sz="2800" b="1" u="none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胞嘧啶</a:t>
            </a:r>
            <a:endParaRPr lang="zh-CN" altLang="en-US" sz="2800" b="1" u="none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" name="椭圆 162"/>
          <p:cNvSpPr/>
          <p:nvPr>
            <p:custDataLst>
              <p:tags r:id="rId152"/>
            </p:custDataLst>
          </p:nvPr>
        </p:nvSpPr>
        <p:spPr>
          <a:xfrm>
            <a:off x="4307567" y="3493827"/>
            <a:ext cx="510094" cy="604434"/>
          </a:xfrm>
          <a:prstGeom prst="ellipse">
            <a:avLst/>
          </a:prstGeom>
          <a:noFill/>
          <a:ln w="25400" cap="flat" cmpd="sng" algn="ctr">
            <a:solidFill>
              <a:srgbClr val="C00000"/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宋体" panose="02010600030101010101" pitchFamily="2" charset="-122"/>
              <a:cs typeface="Arial" panose="020B0604020202020204"/>
            </a:endParaRPr>
          </a:p>
        </p:txBody>
      </p:sp>
      <p:cxnSp>
        <p:nvCxnSpPr>
          <p:cNvPr id="147" name="直接连接符 146"/>
          <p:cNvCxnSpPr/>
          <p:nvPr>
            <p:custDataLst>
              <p:tags r:id="rId153"/>
            </p:custDataLst>
          </p:nvPr>
        </p:nvCxnSpPr>
        <p:spPr>
          <a:xfrm flipV="1">
            <a:off x="4407280" y="1120578"/>
            <a:ext cx="196485" cy="9316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4" name="直接连接符 163"/>
          <p:cNvCxnSpPr/>
          <p:nvPr>
            <p:custDataLst>
              <p:tags r:id="rId154"/>
            </p:custDataLst>
          </p:nvPr>
        </p:nvCxnSpPr>
        <p:spPr>
          <a:xfrm flipV="1">
            <a:off x="1353891" y="768389"/>
            <a:ext cx="196485" cy="9316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5" name="直接连接符 164"/>
          <p:cNvCxnSpPr/>
          <p:nvPr>
            <p:custDataLst>
              <p:tags r:id="rId155"/>
            </p:custDataLst>
          </p:nvPr>
        </p:nvCxnSpPr>
        <p:spPr>
          <a:xfrm flipV="1">
            <a:off x="1437354" y="6109873"/>
            <a:ext cx="196485" cy="9316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6" name="直接连接符 165"/>
          <p:cNvCxnSpPr/>
          <p:nvPr>
            <p:custDataLst>
              <p:tags r:id="rId156"/>
            </p:custDataLst>
          </p:nvPr>
        </p:nvCxnSpPr>
        <p:spPr>
          <a:xfrm flipV="1">
            <a:off x="4411080" y="6313951"/>
            <a:ext cx="196485" cy="93161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7" name="Rectangle 96"/>
          <p:cNvSpPr/>
          <p:nvPr>
            <p:custDataLst>
              <p:tags r:id="rId157"/>
            </p:custDataLst>
          </p:nvPr>
        </p:nvSpPr>
        <p:spPr>
          <a:xfrm>
            <a:off x="8710384" y="2222178"/>
            <a:ext cx="1980086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2.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腺嘌呤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8" name="Rectangle 96"/>
          <p:cNvSpPr/>
          <p:nvPr>
            <p:custDataLst>
              <p:tags r:id="rId158"/>
            </p:custDataLst>
          </p:nvPr>
        </p:nvSpPr>
        <p:spPr>
          <a:xfrm>
            <a:off x="6364838" y="2797747"/>
            <a:ext cx="2198450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3.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鸟嘌呤 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0" name="Rectangle 96"/>
          <p:cNvSpPr/>
          <p:nvPr>
            <p:custDataLst>
              <p:tags r:id="rId159"/>
            </p:custDataLst>
          </p:nvPr>
        </p:nvSpPr>
        <p:spPr>
          <a:xfrm>
            <a:off x="8686120" y="2773723"/>
            <a:ext cx="2198450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4.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胸腺嘧啶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1" name="Rectangle 96"/>
          <p:cNvSpPr/>
          <p:nvPr>
            <p:custDataLst>
              <p:tags r:id="rId160"/>
            </p:custDataLst>
          </p:nvPr>
        </p:nvSpPr>
        <p:spPr>
          <a:xfrm>
            <a:off x="6364838" y="3415806"/>
            <a:ext cx="2198450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3" name="Rectangle 96"/>
          <p:cNvSpPr/>
          <p:nvPr>
            <p:custDataLst>
              <p:tags r:id="rId161"/>
            </p:custDataLst>
          </p:nvPr>
        </p:nvSpPr>
        <p:spPr>
          <a:xfrm>
            <a:off x="6364838" y="3385219"/>
            <a:ext cx="2198450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5.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脱氧核糖 </a:t>
            </a:r>
            <a:endParaRPr lang="zh-CN" altLang="en-US" sz="2800"/>
          </a:p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" name="Rectangle 96"/>
          <p:cNvSpPr/>
          <p:nvPr>
            <p:custDataLst>
              <p:tags r:id="rId162"/>
            </p:custDataLst>
          </p:nvPr>
        </p:nvSpPr>
        <p:spPr>
          <a:xfrm>
            <a:off x="8686120" y="3399963"/>
            <a:ext cx="2198450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6.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磷酸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5" name="Rectangle 96"/>
          <p:cNvSpPr/>
          <p:nvPr>
            <p:custDataLst>
              <p:tags r:id="rId163"/>
            </p:custDataLst>
          </p:nvPr>
        </p:nvSpPr>
        <p:spPr>
          <a:xfrm>
            <a:off x="6364837" y="3983655"/>
            <a:ext cx="3481339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7.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腺嘌呤脱氧核苷酸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6" name="Rectangle 96"/>
          <p:cNvSpPr/>
          <p:nvPr>
            <p:custDataLst>
              <p:tags r:id="rId164"/>
            </p:custDataLst>
          </p:nvPr>
        </p:nvSpPr>
        <p:spPr>
          <a:xfrm>
            <a:off x="6364838" y="4562785"/>
            <a:ext cx="2198450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8.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碱基对 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7" name="Rectangle 96"/>
          <p:cNvSpPr/>
          <p:nvPr>
            <p:custDataLst>
              <p:tags r:id="rId165"/>
            </p:custDataLst>
          </p:nvPr>
        </p:nvSpPr>
        <p:spPr>
          <a:xfrm>
            <a:off x="8686120" y="4603757"/>
            <a:ext cx="2198450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9.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氢键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8" name="Rectangle 96"/>
          <p:cNvSpPr/>
          <p:nvPr>
            <p:custDataLst>
              <p:tags r:id="rId166"/>
            </p:custDataLst>
          </p:nvPr>
        </p:nvSpPr>
        <p:spPr>
          <a:xfrm>
            <a:off x="6337541" y="5136910"/>
            <a:ext cx="5050833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10. 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一条脱氧核苷酸链的片段</a:t>
            </a:r>
            <a:endParaRPr lang="en-US" altLang="zh-CN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9" name="Rectangle 96"/>
          <p:cNvSpPr/>
          <p:nvPr>
            <p:custDataLst>
              <p:tags r:id="rId167"/>
            </p:custDataLst>
          </p:nvPr>
        </p:nvSpPr>
        <p:spPr>
          <a:xfrm>
            <a:off x="6337541" y="5689717"/>
            <a:ext cx="2935429" cy="556396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>
              <a:lnSpc>
                <a:spcPct val="120000"/>
              </a:lnSpc>
              <a:buClr>
                <a:srgbClr val="333399"/>
              </a:buClr>
            </a:pPr>
            <a:r>
              <a:rPr lang="en-US" altLang="zh-CN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11.</a:t>
            </a:r>
            <a:r>
              <a:rPr lang="zh-CN" altLang="en-US" sz="2800" b="1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磷酸二酯键</a:t>
            </a:r>
            <a:endParaRPr lang="zh-CN" altLang="en-US" sz="2800" b="1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>
            <p:custDataLst>
              <p:tags r:id="rId168"/>
            </p:custDataLst>
          </p:nvPr>
        </p:nvSpPr>
        <p:spPr>
          <a:xfrm>
            <a:off x="6809740" y="121285"/>
            <a:ext cx="106299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书P</a:t>
            </a:r>
            <a:r>
              <a:rPr lang="zh-CN" altLang="en-US" sz="3200" b="1" baseline="-25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51</a:t>
            </a:r>
            <a:endParaRPr lang="zh-CN" altLang="en-US" sz="3200" b="1" baseline="-2500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67" name="Rectangle 97"/>
          <p:cNvSpPr>
            <a:spLocks noGrp="1" noChangeArrowheads="1"/>
          </p:cNvSpPr>
          <p:nvPr>
            <p:ph type="title"/>
            <p:custDataLst>
              <p:tags r:id="rId169"/>
            </p:custDataLst>
          </p:nvPr>
        </p:nvSpPr>
        <p:spPr bwMode="auto">
          <a:xfrm>
            <a:off x="3411220" y="71120"/>
            <a:ext cx="2822575" cy="669290"/>
          </a:xfrm>
          <a:ln>
            <a:miter lim="800000"/>
          </a:ln>
          <a:effectLst/>
          <a:scene3d>
            <a:camera prst="orthographicFront"/>
            <a:lightRig rig="balanced" dir="t"/>
          </a:scene3d>
          <a:sp3d prstMaterial="plastic"/>
        </p:spPr>
        <p:txBody>
          <a:bodyPr vert="horz" wrap="square" lIns="91440" tIns="45720" rIns="91440" bIns="45720" numCol="1" anchor="ctr" anchorCtr="0" compatLnSpc="1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en-US" altLang="zh-CN" sz="3200" b="1" i="0" u="none" strike="noStrike" kern="1200" cap="all" spc="0" normalizeH="0" baseline="0" noProof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【</a:t>
            </a:r>
            <a:r>
              <a:rPr kumimoji="1" lang="zh-CN" altLang="en-US" sz="3200" b="1" i="0" u="none" strike="noStrike" kern="1200" cap="all" spc="0" normalizeH="0" baseline="0" noProof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课堂反馈</a:t>
            </a:r>
            <a:r>
              <a:rPr kumimoji="1" lang="en-US" altLang="zh-CN" sz="3200" b="1" i="0" u="none" strike="noStrike" kern="1200" cap="all" spc="0" normalizeH="0" baseline="0" noProof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】</a:t>
            </a:r>
            <a:endParaRPr kumimoji="1" lang="en-US" altLang="zh-CN" sz="3200" b="1" i="0" u="none" strike="noStrike" kern="1200" cap="all" spc="0" normalizeH="0" baseline="0" noProof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72" name="标题 3"/>
          <p:cNvSpPr>
            <a:spLocks noGrp="1"/>
          </p:cNvSpPr>
          <p:nvPr>
            <p:custDataLst>
              <p:tags r:id="rId170"/>
            </p:custDataLst>
          </p:nvPr>
        </p:nvSpPr>
        <p:spPr>
          <a:xfrm>
            <a:off x="0" y="0"/>
            <a:ext cx="3348111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l"/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二</a:t>
            </a:r>
            <a:r>
              <a:rPr lang="en-US" altLang="zh-CN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、DNA</a:t>
            </a:r>
            <a:r>
              <a:rPr lang="zh-CN" altLang="en-US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的结构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</p:spTree>
    <p:custDataLst>
      <p:tags r:id="rId17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" grpId="0"/>
      <p:bldP spid="177" grpId="0"/>
      <p:bldP spid="178" grpId="0"/>
      <p:bldP spid="180" grpId="0"/>
      <p:bldP spid="183" grpId="0"/>
      <p:bldP spid="184" grpId="0"/>
      <p:bldP spid="185" grpId="0"/>
      <p:bldP spid="186" grpId="0"/>
      <p:bldP spid="187" grpId="0"/>
      <p:bldP spid="188" grpId="0"/>
      <p:bldP spid="18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40"/>
          <p:cNvSpPr txBox="1"/>
          <p:nvPr>
            <p:custDataLst>
              <p:tags r:id="rId1"/>
            </p:custDataLst>
          </p:nvPr>
        </p:nvSpPr>
        <p:spPr>
          <a:xfrm>
            <a:off x="4914900" y="1057910"/>
            <a:ext cx="7464425" cy="38074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4140"/>
              </a:lnSpc>
            </a:pP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一个</a:t>
            </a:r>
            <a:r>
              <a:rPr lang="en-US" altLang="zh-CN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DNA</a:t>
            </a: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分子有</a:t>
            </a:r>
            <a:r>
              <a:rPr lang="en-US" altLang="zh-CN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___</a:t>
            </a: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个游离的磷酸基团，</a:t>
            </a:r>
            <a:endParaRPr lang="zh-CN" altLang="en-US" sz="2800" b="1" dirty="0">
              <a:solidFill>
                <a:srgbClr val="1A557E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140"/>
              </a:lnSpc>
            </a:pP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位于两条链的</a:t>
            </a:r>
            <a:r>
              <a:rPr lang="en-US" altLang="zh-CN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_______</a:t>
            </a: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；</a:t>
            </a:r>
            <a:endParaRPr lang="en-US" altLang="zh-CN" sz="2800" b="1" dirty="0">
              <a:solidFill>
                <a:srgbClr val="1A557E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140"/>
              </a:lnSpc>
            </a:pP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一个脱氧核糖上连着</a:t>
            </a:r>
            <a:r>
              <a:rPr lang="en-US" altLang="zh-CN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______</a:t>
            </a: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个磷酸基团；</a:t>
            </a:r>
            <a:endParaRPr lang="en-US" altLang="zh-CN" sz="2800" b="1" dirty="0">
              <a:solidFill>
                <a:srgbClr val="1A557E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140"/>
              </a:lnSpc>
            </a:pP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一个磷酸基团上连着</a:t>
            </a:r>
            <a:r>
              <a:rPr lang="en-US" altLang="zh-CN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______</a:t>
            </a: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个脱氧核糖；</a:t>
            </a:r>
            <a:endParaRPr lang="en-US" altLang="zh-CN" sz="2800" b="1" dirty="0">
              <a:solidFill>
                <a:srgbClr val="1A557E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140"/>
              </a:lnSpc>
            </a:pP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一个脱氧核糖上连着</a:t>
            </a:r>
            <a:r>
              <a:rPr lang="en-US" altLang="zh-CN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___</a:t>
            </a: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个碱基；</a:t>
            </a:r>
            <a:endParaRPr lang="en-US" altLang="zh-CN" sz="2800" b="1" dirty="0">
              <a:solidFill>
                <a:srgbClr val="1A557E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140"/>
              </a:lnSpc>
            </a:pPr>
            <a:r>
              <a:rPr lang="en-US" altLang="zh-CN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DNA</a:t>
            </a: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两条链之间相邻的碱基由</a:t>
            </a:r>
            <a:r>
              <a:rPr lang="en-US" altLang="zh-CN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_____</a:t>
            </a: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连接，</a:t>
            </a:r>
            <a:endParaRPr lang="zh-CN" altLang="en-US" sz="2800" b="1" dirty="0">
              <a:solidFill>
                <a:srgbClr val="1A557E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fontAlgn="auto">
              <a:lnSpc>
                <a:spcPts val="4140"/>
              </a:lnSpc>
            </a:pPr>
            <a:r>
              <a:rPr lang="zh-CN" altLang="en-US" sz="2800" b="1" dirty="0">
                <a:solidFill>
                  <a:srgbClr val="1A557E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一条链中相邻碱基也是通过这个连接的吗？</a:t>
            </a:r>
            <a:endParaRPr lang="zh-CN" altLang="en-US" sz="2800" b="1" dirty="0">
              <a:solidFill>
                <a:srgbClr val="1A557E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TextBox 241"/>
          <p:cNvSpPr txBox="1"/>
          <p:nvPr>
            <p:custDataLst>
              <p:tags r:id="rId2"/>
            </p:custDataLst>
          </p:nvPr>
        </p:nvSpPr>
        <p:spPr>
          <a:xfrm>
            <a:off x="7415494" y="1004926"/>
            <a:ext cx="819124" cy="62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4140"/>
              </a:lnSpc>
            </a:pP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Arial" panose="020B0604020202020204" pitchFamily="34" charset="0"/>
              </a:rPr>
              <a:t>2</a:t>
            </a:r>
            <a:endParaRPr lang="en-US" altLang="zh-CN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Arial" panose="020B0604020202020204" pitchFamily="34" charset="0"/>
            </a:endParaRPr>
          </a:p>
        </p:txBody>
      </p:sp>
      <p:sp>
        <p:nvSpPr>
          <p:cNvPr id="4" name="TextBox 242"/>
          <p:cNvSpPr txBox="1"/>
          <p:nvPr>
            <p:custDataLst>
              <p:tags r:id="rId3"/>
            </p:custDataLst>
          </p:nvPr>
        </p:nvSpPr>
        <p:spPr>
          <a:xfrm>
            <a:off x="8322310" y="2070100"/>
            <a:ext cx="1110615" cy="62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4140"/>
              </a:lnSpc>
            </a:pP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或</a:t>
            </a: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endParaRPr lang="en-US" altLang="zh-CN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5" name="TextBox 243"/>
          <p:cNvSpPr txBox="1"/>
          <p:nvPr>
            <p:custDataLst>
              <p:tags r:id="rId4"/>
            </p:custDataLst>
          </p:nvPr>
        </p:nvSpPr>
        <p:spPr>
          <a:xfrm>
            <a:off x="8357235" y="2599055"/>
            <a:ext cx="1109980" cy="62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4140"/>
              </a:lnSpc>
            </a:pP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</a:t>
            </a: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或</a:t>
            </a: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2</a:t>
            </a:r>
            <a:endParaRPr lang="en-US" altLang="zh-CN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6" name="TextBox 244"/>
          <p:cNvSpPr txBox="1"/>
          <p:nvPr>
            <p:custDataLst>
              <p:tags r:id="rId5"/>
            </p:custDataLst>
          </p:nvPr>
        </p:nvSpPr>
        <p:spPr>
          <a:xfrm>
            <a:off x="9467168" y="3630016"/>
            <a:ext cx="1155700" cy="62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414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氢键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TextBox 203"/>
          <p:cNvSpPr txBox="1"/>
          <p:nvPr>
            <p:custDataLst>
              <p:tags r:id="rId6"/>
            </p:custDataLst>
          </p:nvPr>
        </p:nvSpPr>
        <p:spPr>
          <a:xfrm>
            <a:off x="8378190" y="3110865"/>
            <a:ext cx="614680" cy="62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4140"/>
              </a:lnSpc>
            </a:pPr>
            <a:r>
              <a:rPr lang="en-US" altLang="zh-CN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1</a:t>
            </a:r>
            <a:endParaRPr lang="en-US" altLang="zh-CN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89" name="文本框 188"/>
          <p:cNvSpPr txBox="1"/>
          <p:nvPr>
            <p:custDataLst>
              <p:tags r:id="rId7"/>
            </p:custDataLst>
          </p:nvPr>
        </p:nvSpPr>
        <p:spPr>
          <a:xfrm>
            <a:off x="7415530" y="1656715"/>
            <a:ext cx="876935" cy="4305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zh-CN" sz="28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5'</a:t>
            </a:r>
            <a:r>
              <a:rPr lang="zh-CN" altLang="en-US" sz="280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端</a:t>
            </a:r>
            <a:endParaRPr lang="zh-CN" altLang="en-US" sz="280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grpSp>
        <p:nvGrpSpPr>
          <p:cNvPr id="8" name="组合 13"/>
          <p:cNvGrpSpPr/>
          <p:nvPr>
            <p:custDataLst>
              <p:tags r:id="rId8"/>
            </p:custDataLst>
          </p:nvPr>
        </p:nvGrpSpPr>
        <p:grpSpPr>
          <a:xfrm>
            <a:off x="168275" y="590843"/>
            <a:ext cx="4559300" cy="5999955"/>
            <a:chOff x="265" y="1511"/>
            <a:chExt cx="6767" cy="7789"/>
          </a:xfrm>
        </p:grpSpPr>
        <p:pic>
          <p:nvPicPr>
            <p:cNvPr id="9" name="图片 8"/>
            <p:cNvPicPr>
              <a:picLocks noChangeAspect="1"/>
            </p:cNvPicPr>
            <p:nvPr>
              <p:custDataLst>
                <p:tags r:id="rId9"/>
              </p:custDataLst>
            </p:nvPr>
          </p:nvPicPr>
          <p:blipFill>
            <a:blip r:embed="rId10" cstate="print"/>
            <a:srcRect l="13476" b="27471"/>
            <a:stretch>
              <a:fillRect/>
            </a:stretch>
          </p:blipFill>
          <p:spPr>
            <a:xfrm>
              <a:off x="265" y="1511"/>
              <a:ext cx="6767" cy="7773"/>
            </a:xfrm>
            <a:prstGeom prst="rect">
              <a:avLst/>
            </a:prstGeom>
          </p:spPr>
        </p:pic>
        <p:sp>
          <p:nvSpPr>
            <p:cNvPr id="185" name="文本框 184"/>
            <p:cNvSpPr txBox="1"/>
            <p:nvPr>
              <p:custDataLst>
                <p:tags r:id="rId11"/>
              </p:custDataLst>
            </p:nvPr>
          </p:nvSpPr>
          <p:spPr>
            <a:xfrm>
              <a:off x="6295" y="1511"/>
              <a:ext cx="598" cy="51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3'</a:t>
              </a:r>
              <a:endPara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1" name="文本框 10"/>
            <p:cNvSpPr txBox="1"/>
            <p:nvPr>
              <p:custDataLst>
                <p:tags r:id="rId12"/>
              </p:custDataLst>
            </p:nvPr>
          </p:nvSpPr>
          <p:spPr>
            <a:xfrm>
              <a:off x="427" y="8782"/>
              <a:ext cx="598" cy="51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3'</a:t>
              </a:r>
              <a:endPara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2" name="文本框 11"/>
            <p:cNvSpPr txBox="1"/>
            <p:nvPr>
              <p:custDataLst>
                <p:tags r:id="rId13"/>
              </p:custDataLst>
            </p:nvPr>
          </p:nvSpPr>
          <p:spPr>
            <a:xfrm>
              <a:off x="605" y="1603"/>
              <a:ext cx="598" cy="51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5'</a:t>
              </a:r>
              <a:endPara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13" name="文本框 12"/>
            <p:cNvSpPr txBox="1"/>
            <p:nvPr>
              <p:custDataLst>
                <p:tags r:id="rId14"/>
              </p:custDataLst>
            </p:nvPr>
          </p:nvSpPr>
          <p:spPr>
            <a:xfrm>
              <a:off x="6241" y="8782"/>
              <a:ext cx="598" cy="51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5'</a:t>
              </a:r>
              <a:endPara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TextBox 244"/>
          <p:cNvSpPr txBox="1"/>
          <p:nvPr>
            <p:custDataLst>
              <p:tags r:id="rId15"/>
            </p:custDataLst>
          </p:nvPr>
        </p:nvSpPr>
        <p:spPr>
          <a:xfrm>
            <a:off x="7415483" y="4681576"/>
            <a:ext cx="1155700" cy="62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414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不是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10" name="Title 1"/>
          <p:cNvSpPr txBox="1"/>
          <p:nvPr>
            <p:custDataLst>
              <p:tags r:id="rId16"/>
            </p:custDataLst>
          </p:nvPr>
        </p:nvSpPr>
        <p:spPr>
          <a:xfrm>
            <a:off x="5937250" y="350520"/>
            <a:ext cx="4111625" cy="506095"/>
          </a:xfrm>
          <a:prstGeom prst="rect">
            <a:avLst/>
          </a:prstGeom>
        </p:spPr>
        <p:txBody>
          <a:bodyPr lIns="0" rIns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000" b="0" kern="120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Open Sans Light" panose="020B0306030504020204" pitchFamily="34" charset="0"/>
              </a:defRPr>
            </a:lvl1pPr>
          </a:lstStyle>
          <a:p>
            <a:pPr algn="l"/>
            <a:r>
              <a:rPr lang="en-US" altLang="zh-CN" sz="3200" b="1">
                <a:solidFill>
                  <a:srgbClr val="1A557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DNA</a:t>
            </a:r>
            <a:r>
              <a:rPr lang="zh-CN" altLang="en-US" sz="3200" b="1">
                <a:solidFill>
                  <a:srgbClr val="1A557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的结构</a:t>
            </a:r>
            <a:r>
              <a:rPr lang="en-US" altLang="zh-CN" sz="3200" b="1">
                <a:solidFill>
                  <a:srgbClr val="1A557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200" b="1">
                <a:solidFill>
                  <a:srgbClr val="1A557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练习</a:t>
            </a:r>
            <a:endParaRPr lang="en-GB" altLang="zh-CN" sz="3200" b="1">
              <a:solidFill>
                <a:srgbClr val="1A557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4" name="组合 23"/>
          <p:cNvGrpSpPr/>
          <p:nvPr>
            <p:custDataLst>
              <p:tags r:id="rId17"/>
            </p:custDataLst>
          </p:nvPr>
        </p:nvGrpSpPr>
        <p:grpSpPr>
          <a:xfrm>
            <a:off x="2214880" y="4602480"/>
            <a:ext cx="8614410" cy="1941830"/>
            <a:chOff x="3488" y="7248"/>
            <a:chExt cx="13566" cy="3058"/>
          </a:xfrm>
        </p:grpSpPr>
        <p:sp>
          <p:nvSpPr>
            <p:cNvPr id="14476" name="文本框 14475"/>
            <p:cNvSpPr txBox="1"/>
            <p:nvPr>
              <p:custDataLst>
                <p:tags r:id="rId18"/>
              </p:custDataLst>
            </p:nvPr>
          </p:nvSpPr>
          <p:spPr>
            <a:xfrm>
              <a:off x="8840" y="8443"/>
              <a:ext cx="8214" cy="9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 anchor="t" anchorCtr="0">
              <a:spAutoFit/>
            </a:bodyPr>
            <a:lstStyle/>
            <a:p>
              <a:r>
                <a:rPr lang="zh-CN" altLang="en-US" sz="3200" b="1">
                  <a:latin typeface="Arial" panose="020B0604020202020204" pitchFamily="34" charset="0"/>
                  <a:ea typeface="宋体" panose="02010600030101010101" pitchFamily="2" charset="-122"/>
                </a:rPr>
                <a:t>能否示意一个脱氧核苷酸？</a:t>
              </a:r>
              <a:endParaRPr lang="zh-CN" altLang="en-US" sz="3200" b="1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8" name="组合 22"/>
            <p:cNvGrpSpPr/>
            <p:nvPr>
              <p:custDataLst>
                <p:tags r:id="rId19"/>
              </p:custDataLst>
            </p:nvPr>
          </p:nvGrpSpPr>
          <p:grpSpPr>
            <a:xfrm>
              <a:off x="3488" y="7248"/>
              <a:ext cx="5352" cy="3058"/>
              <a:chOff x="3488" y="7248"/>
              <a:chExt cx="5352" cy="3058"/>
            </a:xfrm>
          </p:grpSpPr>
          <p:sp>
            <p:nvSpPr>
              <p:cNvPr id="16" name="直接连接符 15"/>
              <p:cNvSpPr/>
              <p:nvPr>
                <p:custDataLst>
                  <p:tags r:id="rId20"/>
                </p:custDataLst>
              </p:nvPr>
            </p:nvSpPr>
            <p:spPr>
              <a:xfrm>
                <a:off x="7017" y="7620"/>
                <a:ext cx="1823" cy="1230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  <p:sp>
            <p:nvSpPr>
              <p:cNvPr id="17" name="直接连接符 16"/>
              <p:cNvSpPr/>
              <p:nvPr>
                <p:custDataLst>
                  <p:tags r:id="rId21"/>
                </p:custDataLst>
              </p:nvPr>
            </p:nvSpPr>
            <p:spPr>
              <a:xfrm flipV="1">
                <a:off x="6962" y="8995"/>
                <a:ext cx="1878" cy="438"/>
              </a:xfrm>
              <a:prstGeom prst="line">
                <a:avLst/>
              </a:prstGeom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triangle" w="med" len="med"/>
              </a:ln>
            </p:spPr>
            <p:txBody>
              <a:bodyPr/>
              <a:lstStyle/>
              <a:p/>
            </p:txBody>
          </p:sp>
          <p:sp>
            <p:nvSpPr>
              <p:cNvPr id="21" name="任意多边形 20"/>
              <p:cNvSpPr/>
              <p:nvPr>
                <p:custDataLst>
                  <p:tags r:id="rId22"/>
                </p:custDataLst>
              </p:nvPr>
            </p:nvSpPr>
            <p:spPr>
              <a:xfrm>
                <a:off x="3488" y="8836"/>
                <a:ext cx="3638" cy="1470"/>
              </a:xfrm>
              <a:custGeom>
                <a:avLst/>
                <a:gdLst>
                  <a:gd name="connisteX0" fmla="*/ 2220912 w 2309973"/>
                  <a:gd name="connsiteY0" fmla="*/ 368723 h 968657"/>
                  <a:gd name="connisteX1" fmla="*/ 2151062 w 2309973"/>
                  <a:gd name="connsiteY1" fmla="*/ 368723 h 968657"/>
                  <a:gd name="connisteX2" fmla="*/ 2081212 w 2309973"/>
                  <a:gd name="connsiteY2" fmla="*/ 368723 h 968657"/>
                  <a:gd name="connisteX3" fmla="*/ 1994217 w 2309973"/>
                  <a:gd name="connsiteY3" fmla="*/ 333798 h 968657"/>
                  <a:gd name="connisteX4" fmla="*/ 1906587 w 2309973"/>
                  <a:gd name="connsiteY4" fmla="*/ 316653 h 968657"/>
                  <a:gd name="connisteX5" fmla="*/ 1836737 w 2309973"/>
                  <a:gd name="connsiteY5" fmla="*/ 298873 h 968657"/>
                  <a:gd name="connisteX6" fmla="*/ 1766887 w 2309973"/>
                  <a:gd name="connsiteY6" fmla="*/ 281728 h 968657"/>
                  <a:gd name="connisteX7" fmla="*/ 1697037 w 2309973"/>
                  <a:gd name="connsiteY7" fmla="*/ 263948 h 968657"/>
                  <a:gd name="connisteX8" fmla="*/ 1627187 w 2309973"/>
                  <a:gd name="connsiteY8" fmla="*/ 229023 h 968657"/>
                  <a:gd name="connisteX9" fmla="*/ 1575117 w 2309973"/>
                  <a:gd name="connsiteY9" fmla="*/ 159173 h 968657"/>
                  <a:gd name="connisteX10" fmla="*/ 1522412 w 2309973"/>
                  <a:gd name="connsiteY10" fmla="*/ 72178 h 968657"/>
                  <a:gd name="connisteX11" fmla="*/ 1452562 w 2309973"/>
                  <a:gd name="connsiteY11" fmla="*/ 36618 h 968657"/>
                  <a:gd name="connisteX12" fmla="*/ 1382712 w 2309973"/>
                  <a:gd name="connsiteY12" fmla="*/ 19473 h 968657"/>
                  <a:gd name="connisteX13" fmla="*/ 1312862 w 2309973"/>
                  <a:gd name="connsiteY13" fmla="*/ 1693 h 968657"/>
                  <a:gd name="connisteX14" fmla="*/ 1243012 w 2309973"/>
                  <a:gd name="connsiteY14" fmla="*/ 1693 h 968657"/>
                  <a:gd name="connisteX15" fmla="*/ 1173162 w 2309973"/>
                  <a:gd name="connsiteY15" fmla="*/ 1693 h 968657"/>
                  <a:gd name="connisteX16" fmla="*/ 1103312 w 2309973"/>
                  <a:gd name="connsiteY16" fmla="*/ 1693 h 968657"/>
                  <a:gd name="connisteX17" fmla="*/ 1033462 w 2309973"/>
                  <a:gd name="connsiteY17" fmla="*/ 1693 h 968657"/>
                  <a:gd name="connisteX18" fmla="*/ 963612 w 2309973"/>
                  <a:gd name="connsiteY18" fmla="*/ 1693 h 968657"/>
                  <a:gd name="connisteX19" fmla="*/ 893762 w 2309973"/>
                  <a:gd name="connsiteY19" fmla="*/ 1693 h 968657"/>
                  <a:gd name="connisteX20" fmla="*/ 823912 w 2309973"/>
                  <a:gd name="connsiteY20" fmla="*/ 1693 h 968657"/>
                  <a:gd name="connisteX21" fmla="*/ 754062 w 2309973"/>
                  <a:gd name="connsiteY21" fmla="*/ 1693 h 968657"/>
                  <a:gd name="connisteX22" fmla="*/ 684212 w 2309973"/>
                  <a:gd name="connsiteY22" fmla="*/ 1693 h 968657"/>
                  <a:gd name="connisteX23" fmla="*/ 596582 w 2309973"/>
                  <a:gd name="connsiteY23" fmla="*/ 19473 h 968657"/>
                  <a:gd name="connisteX24" fmla="*/ 526732 w 2309973"/>
                  <a:gd name="connsiteY24" fmla="*/ 36618 h 968657"/>
                  <a:gd name="connisteX25" fmla="*/ 456882 w 2309973"/>
                  <a:gd name="connsiteY25" fmla="*/ 54398 h 968657"/>
                  <a:gd name="connisteX26" fmla="*/ 387032 w 2309973"/>
                  <a:gd name="connsiteY26" fmla="*/ 54398 h 968657"/>
                  <a:gd name="connisteX27" fmla="*/ 317182 w 2309973"/>
                  <a:gd name="connsiteY27" fmla="*/ 72178 h 968657"/>
                  <a:gd name="connisteX28" fmla="*/ 230187 w 2309973"/>
                  <a:gd name="connsiteY28" fmla="*/ 89323 h 968657"/>
                  <a:gd name="connisteX29" fmla="*/ 160337 w 2309973"/>
                  <a:gd name="connsiteY29" fmla="*/ 142028 h 968657"/>
                  <a:gd name="connisteX30" fmla="*/ 125412 w 2309973"/>
                  <a:gd name="connsiteY30" fmla="*/ 211878 h 968657"/>
                  <a:gd name="connisteX31" fmla="*/ 90487 w 2309973"/>
                  <a:gd name="connsiteY31" fmla="*/ 281728 h 968657"/>
                  <a:gd name="connisteX32" fmla="*/ 20637 w 2309973"/>
                  <a:gd name="connsiteY32" fmla="*/ 281728 h 968657"/>
                  <a:gd name="connisteX33" fmla="*/ 2857 w 2309973"/>
                  <a:gd name="connsiteY33" fmla="*/ 351578 h 968657"/>
                  <a:gd name="connisteX34" fmla="*/ 2857 w 2309973"/>
                  <a:gd name="connsiteY34" fmla="*/ 421428 h 968657"/>
                  <a:gd name="connisteX35" fmla="*/ 20637 w 2309973"/>
                  <a:gd name="connsiteY35" fmla="*/ 491278 h 968657"/>
                  <a:gd name="connisteX36" fmla="*/ 72707 w 2309973"/>
                  <a:gd name="connsiteY36" fmla="*/ 561128 h 968657"/>
                  <a:gd name="connisteX37" fmla="*/ 142557 w 2309973"/>
                  <a:gd name="connsiteY37" fmla="*/ 613198 h 968657"/>
                  <a:gd name="connisteX38" fmla="*/ 212407 w 2309973"/>
                  <a:gd name="connsiteY38" fmla="*/ 683048 h 968657"/>
                  <a:gd name="connisteX39" fmla="*/ 282257 w 2309973"/>
                  <a:gd name="connsiteY39" fmla="*/ 735753 h 968657"/>
                  <a:gd name="connisteX40" fmla="*/ 352107 w 2309973"/>
                  <a:gd name="connsiteY40" fmla="*/ 770678 h 968657"/>
                  <a:gd name="connisteX41" fmla="*/ 421957 w 2309973"/>
                  <a:gd name="connsiteY41" fmla="*/ 805603 h 968657"/>
                  <a:gd name="connisteX42" fmla="*/ 491807 w 2309973"/>
                  <a:gd name="connsiteY42" fmla="*/ 840528 h 968657"/>
                  <a:gd name="connisteX43" fmla="*/ 561657 w 2309973"/>
                  <a:gd name="connsiteY43" fmla="*/ 857673 h 968657"/>
                  <a:gd name="connisteX44" fmla="*/ 631507 w 2309973"/>
                  <a:gd name="connsiteY44" fmla="*/ 857673 h 968657"/>
                  <a:gd name="connisteX45" fmla="*/ 771207 w 2309973"/>
                  <a:gd name="connsiteY45" fmla="*/ 892598 h 968657"/>
                  <a:gd name="connisteX46" fmla="*/ 910907 w 2309973"/>
                  <a:gd name="connsiteY46" fmla="*/ 927523 h 968657"/>
                  <a:gd name="connisteX47" fmla="*/ 1033462 w 2309973"/>
                  <a:gd name="connsiteY47" fmla="*/ 927523 h 968657"/>
                  <a:gd name="connisteX48" fmla="*/ 1156017 w 2309973"/>
                  <a:gd name="connsiteY48" fmla="*/ 945303 h 968657"/>
                  <a:gd name="connisteX49" fmla="*/ 1243012 w 2309973"/>
                  <a:gd name="connsiteY49" fmla="*/ 962448 h 968657"/>
                  <a:gd name="connisteX50" fmla="*/ 1312862 w 2309973"/>
                  <a:gd name="connsiteY50" fmla="*/ 962448 h 968657"/>
                  <a:gd name="connisteX51" fmla="*/ 1382712 w 2309973"/>
                  <a:gd name="connsiteY51" fmla="*/ 962448 h 968657"/>
                  <a:gd name="connisteX52" fmla="*/ 1452562 w 2309973"/>
                  <a:gd name="connsiteY52" fmla="*/ 962448 h 968657"/>
                  <a:gd name="connisteX53" fmla="*/ 1522412 w 2309973"/>
                  <a:gd name="connsiteY53" fmla="*/ 962448 h 968657"/>
                  <a:gd name="connisteX54" fmla="*/ 1592262 w 2309973"/>
                  <a:gd name="connsiteY54" fmla="*/ 962448 h 968657"/>
                  <a:gd name="connisteX55" fmla="*/ 1662112 w 2309973"/>
                  <a:gd name="connsiteY55" fmla="*/ 962448 h 968657"/>
                  <a:gd name="connisteX56" fmla="*/ 1731962 w 2309973"/>
                  <a:gd name="connsiteY56" fmla="*/ 962448 h 968657"/>
                  <a:gd name="connisteX57" fmla="*/ 1801812 w 2309973"/>
                  <a:gd name="connsiteY57" fmla="*/ 962448 h 968657"/>
                  <a:gd name="connisteX58" fmla="*/ 1871662 w 2309973"/>
                  <a:gd name="connsiteY58" fmla="*/ 892598 h 968657"/>
                  <a:gd name="connisteX59" fmla="*/ 1906587 w 2309973"/>
                  <a:gd name="connsiteY59" fmla="*/ 822748 h 968657"/>
                  <a:gd name="connisteX60" fmla="*/ 1924367 w 2309973"/>
                  <a:gd name="connsiteY60" fmla="*/ 752898 h 968657"/>
                  <a:gd name="connisteX61" fmla="*/ 1924367 w 2309973"/>
                  <a:gd name="connsiteY61" fmla="*/ 683048 h 968657"/>
                  <a:gd name="connisteX62" fmla="*/ 1994217 w 2309973"/>
                  <a:gd name="connsiteY62" fmla="*/ 630978 h 968657"/>
                  <a:gd name="connisteX63" fmla="*/ 2064067 w 2309973"/>
                  <a:gd name="connsiteY63" fmla="*/ 596053 h 968657"/>
                  <a:gd name="connisteX64" fmla="*/ 2133917 w 2309973"/>
                  <a:gd name="connsiteY64" fmla="*/ 578273 h 968657"/>
                  <a:gd name="connisteX65" fmla="*/ 2203767 w 2309973"/>
                  <a:gd name="connsiteY65" fmla="*/ 561128 h 968657"/>
                  <a:gd name="connisteX66" fmla="*/ 2273617 w 2309973"/>
                  <a:gd name="connsiteY66" fmla="*/ 508423 h 968657"/>
                  <a:gd name="connisteX67" fmla="*/ 2308542 w 2309973"/>
                  <a:gd name="connsiteY67" fmla="*/ 438573 h 968657"/>
                  <a:gd name="connisteX68" fmla="*/ 2291397 w 2309973"/>
                  <a:gd name="connsiteY68" fmla="*/ 368723 h 968657"/>
                  <a:gd name="connisteX69" fmla="*/ 2220912 w 2309973"/>
                  <a:gd name="connsiteY69" fmla="*/ 351578 h 968657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  <a:cxn ang="0">
                    <a:pos x="connisteX19" y="connsiteY19"/>
                  </a:cxn>
                  <a:cxn ang="0">
                    <a:pos x="connisteX20" y="connsiteY20"/>
                  </a:cxn>
                  <a:cxn ang="0">
                    <a:pos x="connisteX21" y="connsiteY21"/>
                  </a:cxn>
                  <a:cxn ang="0">
                    <a:pos x="connisteX22" y="connsiteY22"/>
                  </a:cxn>
                  <a:cxn ang="0">
                    <a:pos x="connisteX23" y="connsiteY23"/>
                  </a:cxn>
                  <a:cxn ang="0">
                    <a:pos x="connisteX24" y="connsiteY24"/>
                  </a:cxn>
                  <a:cxn ang="0">
                    <a:pos x="connisteX25" y="connsiteY25"/>
                  </a:cxn>
                  <a:cxn ang="0">
                    <a:pos x="connisteX26" y="connsiteY26"/>
                  </a:cxn>
                  <a:cxn ang="0">
                    <a:pos x="connisteX27" y="connsiteY27"/>
                  </a:cxn>
                  <a:cxn ang="0">
                    <a:pos x="connisteX28" y="connsiteY28"/>
                  </a:cxn>
                  <a:cxn ang="0">
                    <a:pos x="connisteX29" y="connsiteY29"/>
                  </a:cxn>
                  <a:cxn ang="0">
                    <a:pos x="connisteX30" y="connsiteY30"/>
                  </a:cxn>
                  <a:cxn ang="0">
                    <a:pos x="connisteX31" y="connsiteY31"/>
                  </a:cxn>
                  <a:cxn ang="0">
                    <a:pos x="connisteX32" y="connsiteY32"/>
                  </a:cxn>
                  <a:cxn ang="0">
                    <a:pos x="connisteX33" y="connsiteY33"/>
                  </a:cxn>
                  <a:cxn ang="0">
                    <a:pos x="connisteX34" y="connsiteY34"/>
                  </a:cxn>
                  <a:cxn ang="0">
                    <a:pos x="connisteX35" y="connsiteY35"/>
                  </a:cxn>
                  <a:cxn ang="0">
                    <a:pos x="connisteX36" y="connsiteY36"/>
                  </a:cxn>
                  <a:cxn ang="0">
                    <a:pos x="connisteX37" y="connsiteY37"/>
                  </a:cxn>
                  <a:cxn ang="0">
                    <a:pos x="connisteX38" y="connsiteY38"/>
                  </a:cxn>
                  <a:cxn ang="0">
                    <a:pos x="connisteX39" y="connsiteY39"/>
                  </a:cxn>
                  <a:cxn ang="0">
                    <a:pos x="connisteX40" y="connsiteY40"/>
                  </a:cxn>
                  <a:cxn ang="0">
                    <a:pos x="connisteX41" y="connsiteY41"/>
                  </a:cxn>
                  <a:cxn ang="0">
                    <a:pos x="connisteX42" y="connsiteY42"/>
                  </a:cxn>
                  <a:cxn ang="0">
                    <a:pos x="connisteX43" y="connsiteY43"/>
                  </a:cxn>
                  <a:cxn ang="0">
                    <a:pos x="connisteX44" y="connsiteY44"/>
                  </a:cxn>
                  <a:cxn ang="0">
                    <a:pos x="connisteX45" y="connsiteY45"/>
                  </a:cxn>
                  <a:cxn ang="0">
                    <a:pos x="connisteX46" y="connsiteY46"/>
                  </a:cxn>
                  <a:cxn ang="0">
                    <a:pos x="connisteX47" y="connsiteY47"/>
                  </a:cxn>
                  <a:cxn ang="0">
                    <a:pos x="connisteX48" y="connsiteY48"/>
                  </a:cxn>
                  <a:cxn ang="0">
                    <a:pos x="connisteX49" y="connsiteY49"/>
                  </a:cxn>
                  <a:cxn ang="0">
                    <a:pos x="connisteX50" y="connsiteY50"/>
                  </a:cxn>
                  <a:cxn ang="0">
                    <a:pos x="connisteX51" y="connsiteY51"/>
                  </a:cxn>
                  <a:cxn ang="0">
                    <a:pos x="connisteX52" y="connsiteY52"/>
                  </a:cxn>
                  <a:cxn ang="0">
                    <a:pos x="connisteX53" y="connsiteY53"/>
                  </a:cxn>
                  <a:cxn ang="0">
                    <a:pos x="connisteX54" y="connsiteY54"/>
                  </a:cxn>
                  <a:cxn ang="0">
                    <a:pos x="connisteX55" y="connsiteY55"/>
                  </a:cxn>
                  <a:cxn ang="0">
                    <a:pos x="connisteX56" y="connsiteY56"/>
                  </a:cxn>
                  <a:cxn ang="0">
                    <a:pos x="connisteX57" y="connsiteY57"/>
                  </a:cxn>
                  <a:cxn ang="0">
                    <a:pos x="connisteX58" y="connsiteY58"/>
                  </a:cxn>
                  <a:cxn ang="0">
                    <a:pos x="connisteX59" y="connsiteY59"/>
                  </a:cxn>
                  <a:cxn ang="0">
                    <a:pos x="connisteX60" y="connsiteY60"/>
                  </a:cxn>
                  <a:cxn ang="0">
                    <a:pos x="connisteX61" y="connsiteY61"/>
                  </a:cxn>
                  <a:cxn ang="0">
                    <a:pos x="connisteX62" y="connsiteY62"/>
                  </a:cxn>
                  <a:cxn ang="0">
                    <a:pos x="connisteX63" y="connsiteY63"/>
                  </a:cxn>
                  <a:cxn ang="0">
                    <a:pos x="connisteX64" y="connsiteY64"/>
                  </a:cxn>
                  <a:cxn ang="0">
                    <a:pos x="connisteX65" y="connsiteY65"/>
                  </a:cxn>
                  <a:cxn ang="0">
                    <a:pos x="connisteX66" y="connsiteY66"/>
                  </a:cxn>
                  <a:cxn ang="0">
                    <a:pos x="connisteX67" y="connsiteY67"/>
                  </a:cxn>
                  <a:cxn ang="0">
                    <a:pos x="connisteX68" y="connsiteY68"/>
                  </a:cxn>
                  <a:cxn ang="0">
                    <a:pos x="connisteX69" y="connsiteY69"/>
                  </a:cxn>
                </a:cxnLst>
                <a:rect l="l" t="t" r="r" b="b"/>
                <a:pathLst>
                  <a:path w="2309973" h="968657">
                    <a:moveTo>
                      <a:pt x="2220913" y="368723"/>
                    </a:moveTo>
                    <a:cubicBezTo>
                      <a:pt x="2208213" y="368723"/>
                      <a:pt x="2179003" y="368723"/>
                      <a:pt x="2151063" y="368723"/>
                    </a:cubicBezTo>
                    <a:cubicBezTo>
                      <a:pt x="2123123" y="368723"/>
                      <a:pt x="2112328" y="375708"/>
                      <a:pt x="2081213" y="368723"/>
                    </a:cubicBezTo>
                    <a:cubicBezTo>
                      <a:pt x="2050098" y="361738"/>
                      <a:pt x="2029143" y="343958"/>
                      <a:pt x="1994218" y="333798"/>
                    </a:cubicBezTo>
                    <a:cubicBezTo>
                      <a:pt x="1959293" y="323638"/>
                      <a:pt x="1938338" y="323638"/>
                      <a:pt x="1906588" y="316653"/>
                    </a:cubicBezTo>
                    <a:cubicBezTo>
                      <a:pt x="1874838" y="309668"/>
                      <a:pt x="1864678" y="305858"/>
                      <a:pt x="1836738" y="298873"/>
                    </a:cubicBezTo>
                    <a:cubicBezTo>
                      <a:pt x="1808798" y="291888"/>
                      <a:pt x="1794828" y="288713"/>
                      <a:pt x="1766888" y="281728"/>
                    </a:cubicBezTo>
                    <a:cubicBezTo>
                      <a:pt x="1738948" y="274743"/>
                      <a:pt x="1724978" y="274743"/>
                      <a:pt x="1697038" y="263948"/>
                    </a:cubicBezTo>
                    <a:cubicBezTo>
                      <a:pt x="1669098" y="253153"/>
                      <a:pt x="1651318" y="249978"/>
                      <a:pt x="1627188" y="229023"/>
                    </a:cubicBezTo>
                    <a:cubicBezTo>
                      <a:pt x="1603058" y="208068"/>
                      <a:pt x="1596073" y="190288"/>
                      <a:pt x="1575118" y="159173"/>
                    </a:cubicBezTo>
                    <a:cubicBezTo>
                      <a:pt x="1554163" y="128058"/>
                      <a:pt x="1547178" y="96943"/>
                      <a:pt x="1522413" y="72178"/>
                    </a:cubicBezTo>
                    <a:cubicBezTo>
                      <a:pt x="1497648" y="47413"/>
                      <a:pt x="1480503" y="47413"/>
                      <a:pt x="1452563" y="36618"/>
                    </a:cubicBezTo>
                    <a:cubicBezTo>
                      <a:pt x="1424623" y="25823"/>
                      <a:pt x="1410653" y="26458"/>
                      <a:pt x="1382713" y="19473"/>
                    </a:cubicBezTo>
                    <a:cubicBezTo>
                      <a:pt x="1354773" y="12488"/>
                      <a:pt x="1340803" y="5503"/>
                      <a:pt x="1312863" y="1693"/>
                    </a:cubicBezTo>
                    <a:cubicBezTo>
                      <a:pt x="1284923" y="-2117"/>
                      <a:pt x="1270953" y="1693"/>
                      <a:pt x="1243013" y="1693"/>
                    </a:cubicBezTo>
                    <a:cubicBezTo>
                      <a:pt x="1215073" y="1693"/>
                      <a:pt x="1201103" y="1693"/>
                      <a:pt x="1173163" y="1693"/>
                    </a:cubicBezTo>
                    <a:cubicBezTo>
                      <a:pt x="1145223" y="1693"/>
                      <a:pt x="1131253" y="1693"/>
                      <a:pt x="1103313" y="1693"/>
                    </a:cubicBezTo>
                    <a:cubicBezTo>
                      <a:pt x="1075373" y="1693"/>
                      <a:pt x="1061403" y="1693"/>
                      <a:pt x="1033463" y="1693"/>
                    </a:cubicBezTo>
                    <a:cubicBezTo>
                      <a:pt x="1005523" y="1693"/>
                      <a:pt x="991553" y="1693"/>
                      <a:pt x="963613" y="1693"/>
                    </a:cubicBezTo>
                    <a:cubicBezTo>
                      <a:pt x="935673" y="1693"/>
                      <a:pt x="921703" y="1693"/>
                      <a:pt x="893763" y="1693"/>
                    </a:cubicBezTo>
                    <a:cubicBezTo>
                      <a:pt x="865823" y="1693"/>
                      <a:pt x="851853" y="1693"/>
                      <a:pt x="823913" y="1693"/>
                    </a:cubicBezTo>
                    <a:cubicBezTo>
                      <a:pt x="795973" y="1693"/>
                      <a:pt x="782003" y="1693"/>
                      <a:pt x="754063" y="1693"/>
                    </a:cubicBezTo>
                    <a:cubicBezTo>
                      <a:pt x="726123" y="1693"/>
                      <a:pt x="715963" y="-2117"/>
                      <a:pt x="684213" y="1693"/>
                    </a:cubicBezTo>
                    <a:cubicBezTo>
                      <a:pt x="652463" y="5503"/>
                      <a:pt x="628333" y="12488"/>
                      <a:pt x="596583" y="19473"/>
                    </a:cubicBezTo>
                    <a:cubicBezTo>
                      <a:pt x="564833" y="26458"/>
                      <a:pt x="554673" y="29633"/>
                      <a:pt x="526733" y="36618"/>
                    </a:cubicBezTo>
                    <a:cubicBezTo>
                      <a:pt x="498793" y="43603"/>
                      <a:pt x="484823" y="50588"/>
                      <a:pt x="456883" y="54398"/>
                    </a:cubicBezTo>
                    <a:cubicBezTo>
                      <a:pt x="428943" y="58208"/>
                      <a:pt x="414973" y="50588"/>
                      <a:pt x="387033" y="54398"/>
                    </a:cubicBezTo>
                    <a:cubicBezTo>
                      <a:pt x="359093" y="58208"/>
                      <a:pt x="348298" y="65193"/>
                      <a:pt x="317183" y="72178"/>
                    </a:cubicBezTo>
                    <a:cubicBezTo>
                      <a:pt x="286068" y="79163"/>
                      <a:pt x="261303" y="75353"/>
                      <a:pt x="230188" y="89323"/>
                    </a:cubicBezTo>
                    <a:cubicBezTo>
                      <a:pt x="199073" y="103293"/>
                      <a:pt x="181293" y="117263"/>
                      <a:pt x="160338" y="142028"/>
                    </a:cubicBezTo>
                    <a:cubicBezTo>
                      <a:pt x="139383" y="166793"/>
                      <a:pt x="139383" y="183938"/>
                      <a:pt x="125413" y="211878"/>
                    </a:cubicBezTo>
                    <a:cubicBezTo>
                      <a:pt x="111443" y="239818"/>
                      <a:pt x="111443" y="267758"/>
                      <a:pt x="90488" y="281728"/>
                    </a:cubicBezTo>
                    <a:cubicBezTo>
                      <a:pt x="69533" y="295698"/>
                      <a:pt x="38418" y="267758"/>
                      <a:pt x="20638" y="281728"/>
                    </a:cubicBezTo>
                    <a:cubicBezTo>
                      <a:pt x="2858" y="295698"/>
                      <a:pt x="6668" y="323638"/>
                      <a:pt x="2858" y="351578"/>
                    </a:cubicBezTo>
                    <a:cubicBezTo>
                      <a:pt x="-952" y="379518"/>
                      <a:pt x="-952" y="393488"/>
                      <a:pt x="2858" y="421428"/>
                    </a:cubicBezTo>
                    <a:cubicBezTo>
                      <a:pt x="6668" y="449368"/>
                      <a:pt x="6668" y="463338"/>
                      <a:pt x="20638" y="491278"/>
                    </a:cubicBezTo>
                    <a:cubicBezTo>
                      <a:pt x="34608" y="519218"/>
                      <a:pt x="48578" y="536998"/>
                      <a:pt x="72708" y="561128"/>
                    </a:cubicBezTo>
                    <a:cubicBezTo>
                      <a:pt x="96838" y="585258"/>
                      <a:pt x="114618" y="589068"/>
                      <a:pt x="142558" y="613198"/>
                    </a:cubicBezTo>
                    <a:cubicBezTo>
                      <a:pt x="170498" y="637328"/>
                      <a:pt x="184468" y="658283"/>
                      <a:pt x="212408" y="683048"/>
                    </a:cubicBezTo>
                    <a:cubicBezTo>
                      <a:pt x="240348" y="707813"/>
                      <a:pt x="254318" y="717973"/>
                      <a:pt x="282258" y="735753"/>
                    </a:cubicBezTo>
                    <a:cubicBezTo>
                      <a:pt x="310198" y="753533"/>
                      <a:pt x="324168" y="756708"/>
                      <a:pt x="352108" y="770678"/>
                    </a:cubicBezTo>
                    <a:cubicBezTo>
                      <a:pt x="380048" y="784648"/>
                      <a:pt x="394018" y="791633"/>
                      <a:pt x="421958" y="805603"/>
                    </a:cubicBezTo>
                    <a:cubicBezTo>
                      <a:pt x="449898" y="819573"/>
                      <a:pt x="463868" y="830368"/>
                      <a:pt x="491808" y="840528"/>
                    </a:cubicBezTo>
                    <a:cubicBezTo>
                      <a:pt x="519748" y="850688"/>
                      <a:pt x="533718" y="854498"/>
                      <a:pt x="561658" y="857673"/>
                    </a:cubicBezTo>
                    <a:cubicBezTo>
                      <a:pt x="589598" y="860848"/>
                      <a:pt x="589598" y="850688"/>
                      <a:pt x="631508" y="857673"/>
                    </a:cubicBezTo>
                    <a:cubicBezTo>
                      <a:pt x="673418" y="864658"/>
                      <a:pt x="715328" y="878628"/>
                      <a:pt x="771208" y="892598"/>
                    </a:cubicBezTo>
                    <a:cubicBezTo>
                      <a:pt x="827088" y="906568"/>
                      <a:pt x="858203" y="920538"/>
                      <a:pt x="910908" y="927523"/>
                    </a:cubicBezTo>
                    <a:cubicBezTo>
                      <a:pt x="963613" y="934508"/>
                      <a:pt x="984568" y="923713"/>
                      <a:pt x="1033463" y="927523"/>
                    </a:cubicBezTo>
                    <a:cubicBezTo>
                      <a:pt x="1082358" y="931333"/>
                      <a:pt x="1114108" y="938318"/>
                      <a:pt x="1156018" y="945303"/>
                    </a:cubicBezTo>
                    <a:cubicBezTo>
                      <a:pt x="1197928" y="952288"/>
                      <a:pt x="1211898" y="959273"/>
                      <a:pt x="1243013" y="962448"/>
                    </a:cubicBezTo>
                    <a:cubicBezTo>
                      <a:pt x="1274128" y="965623"/>
                      <a:pt x="1284923" y="962448"/>
                      <a:pt x="1312863" y="962448"/>
                    </a:cubicBezTo>
                    <a:cubicBezTo>
                      <a:pt x="1340803" y="962448"/>
                      <a:pt x="1354773" y="962448"/>
                      <a:pt x="1382713" y="962448"/>
                    </a:cubicBezTo>
                    <a:cubicBezTo>
                      <a:pt x="1410653" y="962448"/>
                      <a:pt x="1424623" y="962448"/>
                      <a:pt x="1452563" y="962448"/>
                    </a:cubicBezTo>
                    <a:cubicBezTo>
                      <a:pt x="1480503" y="962448"/>
                      <a:pt x="1494473" y="962448"/>
                      <a:pt x="1522413" y="962448"/>
                    </a:cubicBezTo>
                    <a:cubicBezTo>
                      <a:pt x="1550353" y="962448"/>
                      <a:pt x="1564323" y="962448"/>
                      <a:pt x="1592263" y="962448"/>
                    </a:cubicBezTo>
                    <a:cubicBezTo>
                      <a:pt x="1620203" y="962448"/>
                      <a:pt x="1634173" y="962448"/>
                      <a:pt x="1662113" y="962448"/>
                    </a:cubicBezTo>
                    <a:cubicBezTo>
                      <a:pt x="1690053" y="962448"/>
                      <a:pt x="1704023" y="962448"/>
                      <a:pt x="1731963" y="962448"/>
                    </a:cubicBezTo>
                    <a:cubicBezTo>
                      <a:pt x="1759903" y="962448"/>
                      <a:pt x="1773873" y="976418"/>
                      <a:pt x="1801813" y="962448"/>
                    </a:cubicBezTo>
                    <a:cubicBezTo>
                      <a:pt x="1829753" y="948478"/>
                      <a:pt x="1850708" y="920538"/>
                      <a:pt x="1871663" y="892598"/>
                    </a:cubicBezTo>
                    <a:cubicBezTo>
                      <a:pt x="1892618" y="864658"/>
                      <a:pt x="1895793" y="850688"/>
                      <a:pt x="1906588" y="822748"/>
                    </a:cubicBezTo>
                    <a:cubicBezTo>
                      <a:pt x="1917383" y="794808"/>
                      <a:pt x="1920558" y="780838"/>
                      <a:pt x="1924368" y="752898"/>
                    </a:cubicBezTo>
                    <a:cubicBezTo>
                      <a:pt x="1928178" y="724958"/>
                      <a:pt x="1910398" y="707178"/>
                      <a:pt x="1924368" y="683048"/>
                    </a:cubicBezTo>
                    <a:cubicBezTo>
                      <a:pt x="1938338" y="658918"/>
                      <a:pt x="1966278" y="648123"/>
                      <a:pt x="1994218" y="630978"/>
                    </a:cubicBezTo>
                    <a:cubicBezTo>
                      <a:pt x="2022158" y="613833"/>
                      <a:pt x="2036128" y="606848"/>
                      <a:pt x="2064068" y="596053"/>
                    </a:cubicBezTo>
                    <a:cubicBezTo>
                      <a:pt x="2092008" y="585258"/>
                      <a:pt x="2105978" y="585258"/>
                      <a:pt x="2133918" y="578273"/>
                    </a:cubicBezTo>
                    <a:cubicBezTo>
                      <a:pt x="2161858" y="571288"/>
                      <a:pt x="2175828" y="575098"/>
                      <a:pt x="2203768" y="561128"/>
                    </a:cubicBezTo>
                    <a:cubicBezTo>
                      <a:pt x="2231708" y="547158"/>
                      <a:pt x="2252663" y="533188"/>
                      <a:pt x="2273618" y="508423"/>
                    </a:cubicBezTo>
                    <a:cubicBezTo>
                      <a:pt x="2294573" y="483658"/>
                      <a:pt x="2304733" y="466513"/>
                      <a:pt x="2308543" y="438573"/>
                    </a:cubicBezTo>
                    <a:cubicBezTo>
                      <a:pt x="2312353" y="410633"/>
                      <a:pt x="2309178" y="385868"/>
                      <a:pt x="2291398" y="368723"/>
                    </a:cubicBezTo>
                    <a:cubicBezTo>
                      <a:pt x="2273618" y="351578"/>
                      <a:pt x="2234883" y="353483"/>
                      <a:pt x="2220913" y="351578"/>
                    </a:cubicBezTo>
                  </a:path>
                </a:pathLst>
              </a:custGeom>
              <a:noFill/>
              <a:ln w="50800" cmpd="sng">
                <a:solidFill>
                  <a:schemeClr val="accent1">
                    <a:shade val="50000"/>
                  </a:schemeClr>
                </a:solidFill>
                <a:prstDash val="solid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任意多边形 21"/>
              <p:cNvSpPr/>
              <p:nvPr>
                <p:custDataLst>
                  <p:tags r:id="rId23"/>
                </p:custDataLst>
              </p:nvPr>
            </p:nvSpPr>
            <p:spPr>
              <a:xfrm>
                <a:off x="3602" y="7248"/>
                <a:ext cx="3496" cy="1461"/>
              </a:xfrm>
              <a:custGeom>
                <a:avLst/>
                <a:gdLst>
                  <a:gd name="connisteX0" fmla="*/ 2183130 w 2220032"/>
                  <a:gd name="connsiteY0" fmla="*/ 214347 h 935425"/>
                  <a:gd name="connisteX1" fmla="*/ 2131060 w 2220032"/>
                  <a:gd name="connsiteY1" fmla="*/ 144497 h 935425"/>
                  <a:gd name="connisteX2" fmla="*/ 2061210 w 2220032"/>
                  <a:gd name="connsiteY2" fmla="*/ 109572 h 935425"/>
                  <a:gd name="connisteX3" fmla="*/ 1991360 w 2220032"/>
                  <a:gd name="connsiteY3" fmla="*/ 74647 h 935425"/>
                  <a:gd name="connisteX4" fmla="*/ 1921510 w 2220032"/>
                  <a:gd name="connsiteY4" fmla="*/ 57502 h 935425"/>
                  <a:gd name="connisteX5" fmla="*/ 1851660 w 2220032"/>
                  <a:gd name="connsiteY5" fmla="*/ 22577 h 935425"/>
                  <a:gd name="connisteX6" fmla="*/ 1764030 w 2220032"/>
                  <a:gd name="connsiteY6" fmla="*/ 4797 h 935425"/>
                  <a:gd name="connisteX7" fmla="*/ 1694180 w 2220032"/>
                  <a:gd name="connsiteY7" fmla="*/ 4797 h 935425"/>
                  <a:gd name="connisteX8" fmla="*/ 1624330 w 2220032"/>
                  <a:gd name="connsiteY8" fmla="*/ 4797 h 935425"/>
                  <a:gd name="connisteX9" fmla="*/ 1554480 w 2220032"/>
                  <a:gd name="connsiteY9" fmla="*/ 4797 h 935425"/>
                  <a:gd name="connisteX10" fmla="*/ 1484630 w 2220032"/>
                  <a:gd name="connsiteY10" fmla="*/ 57502 h 935425"/>
                  <a:gd name="connisteX11" fmla="*/ 1414780 w 2220032"/>
                  <a:gd name="connsiteY11" fmla="*/ 92427 h 935425"/>
                  <a:gd name="connisteX12" fmla="*/ 1344930 w 2220032"/>
                  <a:gd name="connsiteY12" fmla="*/ 109572 h 935425"/>
                  <a:gd name="connisteX13" fmla="*/ 1275080 w 2220032"/>
                  <a:gd name="connsiteY13" fmla="*/ 144497 h 935425"/>
                  <a:gd name="connisteX14" fmla="*/ 1205230 w 2220032"/>
                  <a:gd name="connsiteY14" fmla="*/ 179422 h 935425"/>
                  <a:gd name="connisteX15" fmla="*/ 1135380 w 2220032"/>
                  <a:gd name="connsiteY15" fmla="*/ 179422 h 935425"/>
                  <a:gd name="connisteX16" fmla="*/ 1065530 w 2220032"/>
                  <a:gd name="connsiteY16" fmla="*/ 179422 h 935425"/>
                  <a:gd name="connisteX17" fmla="*/ 995680 w 2220032"/>
                  <a:gd name="connsiteY17" fmla="*/ 214347 h 935425"/>
                  <a:gd name="connisteX18" fmla="*/ 925830 w 2220032"/>
                  <a:gd name="connsiteY18" fmla="*/ 214347 h 935425"/>
                  <a:gd name="connisteX19" fmla="*/ 855980 w 2220032"/>
                  <a:gd name="connsiteY19" fmla="*/ 249272 h 935425"/>
                  <a:gd name="connisteX20" fmla="*/ 786130 w 2220032"/>
                  <a:gd name="connsiteY20" fmla="*/ 249272 h 935425"/>
                  <a:gd name="connisteX21" fmla="*/ 716280 w 2220032"/>
                  <a:gd name="connsiteY21" fmla="*/ 267052 h 935425"/>
                  <a:gd name="connisteX22" fmla="*/ 646430 w 2220032"/>
                  <a:gd name="connsiteY22" fmla="*/ 284197 h 935425"/>
                  <a:gd name="connisteX23" fmla="*/ 576580 w 2220032"/>
                  <a:gd name="connsiteY23" fmla="*/ 301977 h 935425"/>
                  <a:gd name="connisteX24" fmla="*/ 506730 w 2220032"/>
                  <a:gd name="connsiteY24" fmla="*/ 301977 h 935425"/>
                  <a:gd name="connisteX25" fmla="*/ 436880 w 2220032"/>
                  <a:gd name="connsiteY25" fmla="*/ 319122 h 935425"/>
                  <a:gd name="connisteX26" fmla="*/ 367030 w 2220032"/>
                  <a:gd name="connsiteY26" fmla="*/ 319122 h 935425"/>
                  <a:gd name="connisteX27" fmla="*/ 297180 w 2220032"/>
                  <a:gd name="connsiteY27" fmla="*/ 319122 h 935425"/>
                  <a:gd name="connisteX28" fmla="*/ 227330 w 2220032"/>
                  <a:gd name="connsiteY28" fmla="*/ 319122 h 935425"/>
                  <a:gd name="connisteX29" fmla="*/ 157480 w 2220032"/>
                  <a:gd name="connsiteY29" fmla="*/ 336902 h 935425"/>
                  <a:gd name="connisteX30" fmla="*/ 87630 w 2220032"/>
                  <a:gd name="connsiteY30" fmla="*/ 388972 h 935425"/>
                  <a:gd name="connisteX31" fmla="*/ 34925 w 2220032"/>
                  <a:gd name="connsiteY31" fmla="*/ 458822 h 935425"/>
                  <a:gd name="connisteX32" fmla="*/ 17780 w 2220032"/>
                  <a:gd name="connsiteY32" fmla="*/ 528672 h 935425"/>
                  <a:gd name="connisteX33" fmla="*/ 0 w 2220032"/>
                  <a:gd name="connsiteY33" fmla="*/ 598522 h 935425"/>
                  <a:gd name="connisteX34" fmla="*/ 17780 w 2220032"/>
                  <a:gd name="connsiteY34" fmla="*/ 668372 h 935425"/>
                  <a:gd name="connisteX35" fmla="*/ 52705 w 2220032"/>
                  <a:gd name="connsiteY35" fmla="*/ 738222 h 935425"/>
                  <a:gd name="connisteX36" fmla="*/ 104775 w 2220032"/>
                  <a:gd name="connsiteY36" fmla="*/ 808072 h 935425"/>
                  <a:gd name="connisteX37" fmla="*/ 174625 w 2220032"/>
                  <a:gd name="connsiteY37" fmla="*/ 842997 h 935425"/>
                  <a:gd name="connisteX38" fmla="*/ 244475 w 2220032"/>
                  <a:gd name="connsiteY38" fmla="*/ 860777 h 935425"/>
                  <a:gd name="connisteX39" fmla="*/ 314325 w 2220032"/>
                  <a:gd name="connsiteY39" fmla="*/ 860777 h 935425"/>
                  <a:gd name="connisteX40" fmla="*/ 384175 w 2220032"/>
                  <a:gd name="connsiteY40" fmla="*/ 860777 h 935425"/>
                  <a:gd name="connisteX41" fmla="*/ 471805 w 2220032"/>
                  <a:gd name="connsiteY41" fmla="*/ 877922 h 935425"/>
                  <a:gd name="connisteX42" fmla="*/ 541655 w 2220032"/>
                  <a:gd name="connsiteY42" fmla="*/ 895702 h 935425"/>
                  <a:gd name="connisteX43" fmla="*/ 611505 w 2220032"/>
                  <a:gd name="connsiteY43" fmla="*/ 912847 h 935425"/>
                  <a:gd name="connisteX44" fmla="*/ 681355 w 2220032"/>
                  <a:gd name="connsiteY44" fmla="*/ 930627 h 935425"/>
                  <a:gd name="connisteX45" fmla="*/ 751205 w 2220032"/>
                  <a:gd name="connsiteY45" fmla="*/ 930627 h 935425"/>
                  <a:gd name="connisteX46" fmla="*/ 821055 w 2220032"/>
                  <a:gd name="connsiteY46" fmla="*/ 930627 h 935425"/>
                  <a:gd name="connisteX47" fmla="*/ 890905 w 2220032"/>
                  <a:gd name="connsiteY47" fmla="*/ 930627 h 935425"/>
                  <a:gd name="connisteX48" fmla="*/ 960755 w 2220032"/>
                  <a:gd name="connsiteY48" fmla="*/ 930627 h 935425"/>
                  <a:gd name="connisteX49" fmla="*/ 1030605 w 2220032"/>
                  <a:gd name="connsiteY49" fmla="*/ 930627 h 935425"/>
                  <a:gd name="connisteX50" fmla="*/ 1100455 w 2220032"/>
                  <a:gd name="connsiteY50" fmla="*/ 930627 h 935425"/>
                  <a:gd name="connisteX51" fmla="*/ 1170305 w 2220032"/>
                  <a:gd name="connsiteY51" fmla="*/ 930627 h 935425"/>
                  <a:gd name="connisteX52" fmla="*/ 1240155 w 2220032"/>
                  <a:gd name="connsiteY52" fmla="*/ 930627 h 935425"/>
                  <a:gd name="connisteX53" fmla="*/ 1310005 w 2220032"/>
                  <a:gd name="connsiteY53" fmla="*/ 930627 h 935425"/>
                  <a:gd name="connisteX54" fmla="*/ 1379855 w 2220032"/>
                  <a:gd name="connsiteY54" fmla="*/ 930627 h 935425"/>
                  <a:gd name="connisteX55" fmla="*/ 1449705 w 2220032"/>
                  <a:gd name="connsiteY55" fmla="*/ 877922 h 935425"/>
                  <a:gd name="connisteX56" fmla="*/ 1519555 w 2220032"/>
                  <a:gd name="connsiteY56" fmla="*/ 842997 h 935425"/>
                  <a:gd name="connisteX57" fmla="*/ 1589405 w 2220032"/>
                  <a:gd name="connsiteY57" fmla="*/ 808072 h 935425"/>
                  <a:gd name="connisteX58" fmla="*/ 1659255 w 2220032"/>
                  <a:gd name="connsiteY58" fmla="*/ 738222 h 935425"/>
                  <a:gd name="connisteX59" fmla="*/ 1729105 w 2220032"/>
                  <a:gd name="connsiteY59" fmla="*/ 686152 h 935425"/>
                  <a:gd name="connisteX60" fmla="*/ 1798955 w 2220032"/>
                  <a:gd name="connsiteY60" fmla="*/ 633447 h 935425"/>
                  <a:gd name="connisteX61" fmla="*/ 1868805 w 2220032"/>
                  <a:gd name="connsiteY61" fmla="*/ 598522 h 935425"/>
                  <a:gd name="connisteX62" fmla="*/ 1938655 w 2220032"/>
                  <a:gd name="connsiteY62" fmla="*/ 581377 h 935425"/>
                  <a:gd name="connisteX63" fmla="*/ 2008505 w 2220032"/>
                  <a:gd name="connsiteY63" fmla="*/ 546452 h 935425"/>
                  <a:gd name="connisteX64" fmla="*/ 2078355 w 2220032"/>
                  <a:gd name="connsiteY64" fmla="*/ 511527 h 935425"/>
                  <a:gd name="connisteX65" fmla="*/ 2131060 w 2220032"/>
                  <a:gd name="connsiteY65" fmla="*/ 423897 h 935425"/>
                  <a:gd name="connisteX66" fmla="*/ 2183130 w 2220032"/>
                  <a:gd name="connsiteY66" fmla="*/ 354047 h 935425"/>
                  <a:gd name="connisteX67" fmla="*/ 2218690 w 2220032"/>
                  <a:gd name="connsiteY67" fmla="*/ 284197 h 935425"/>
                  <a:gd name="connisteX68" fmla="*/ 2200910 w 2220032"/>
                  <a:gd name="connsiteY68" fmla="*/ 214347 h 935425"/>
                  <a:gd name="connisteX69" fmla="*/ 2131060 w 2220032"/>
                  <a:gd name="connsiteY69" fmla="*/ 179422 h 935425"/>
                </a:gdLst>
                <a:ahLst/>
                <a:cxnLst>
                  <a:cxn ang="0">
                    <a:pos x="connisteX0" y="connsiteY0"/>
                  </a:cxn>
                  <a:cxn ang="0">
                    <a:pos x="connisteX1" y="connsiteY1"/>
                  </a:cxn>
                  <a:cxn ang="0">
                    <a:pos x="connisteX2" y="connsiteY2"/>
                  </a:cxn>
                  <a:cxn ang="0">
                    <a:pos x="connisteX3" y="connsiteY3"/>
                  </a:cxn>
                  <a:cxn ang="0">
                    <a:pos x="connisteX4" y="connsiteY4"/>
                  </a:cxn>
                  <a:cxn ang="0">
                    <a:pos x="connisteX5" y="connsiteY5"/>
                  </a:cxn>
                  <a:cxn ang="0">
                    <a:pos x="connisteX6" y="connsiteY6"/>
                  </a:cxn>
                  <a:cxn ang="0">
                    <a:pos x="connisteX7" y="connsiteY7"/>
                  </a:cxn>
                  <a:cxn ang="0">
                    <a:pos x="connisteX8" y="connsiteY8"/>
                  </a:cxn>
                  <a:cxn ang="0">
                    <a:pos x="connisteX9" y="connsiteY9"/>
                  </a:cxn>
                  <a:cxn ang="0">
                    <a:pos x="connisteX10" y="connsiteY10"/>
                  </a:cxn>
                  <a:cxn ang="0">
                    <a:pos x="connisteX11" y="connsiteY11"/>
                  </a:cxn>
                  <a:cxn ang="0">
                    <a:pos x="connisteX12" y="connsiteY12"/>
                  </a:cxn>
                  <a:cxn ang="0">
                    <a:pos x="connisteX13" y="connsiteY13"/>
                  </a:cxn>
                  <a:cxn ang="0">
                    <a:pos x="connisteX14" y="connsiteY14"/>
                  </a:cxn>
                  <a:cxn ang="0">
                    <a:pos x="connisteX15" y="connsiteY15"/>
                  </a:cxn>
                  <a:cxn ang="0">
                    <a:pos x="connisteX16" y="connsiteY16"/>
                  </a:cxn>
                  <a:cxn ang="0">
                    <a:pos x="connisteX17" y="connsiteY17"/>
                  </a:cxn>
                  <a:cxn ang="0">
                    <a:pos x="connisteX18" y="connsiteY18"/>
                  </a:cxn>
                  <a:cxn ang="0">
                    <a:pos x="connisteX19" y="connsiteY19"/>
                  </a:cxn>
                  <a:cxn ang="0">
                    <a:pos x="connisteX20" y="connsiteY20"/>
                  </a:cxn>
                  <a:cxn ang="0">
                    <a:pos x="connisteX21" y="connsiteY21"/>
                  </a:cxn>
                  <a:cxn ang="0">
                    <a:pos x="connisteX22" y="connsiteY22"/>
                  </a:cxn>
                  <a:cxn ang="0">
                    <a:pos x="connisteX23" y="connsiteY23"/>
                  </a:cxn>
                  <a:cxn ang="0">
                    <a:pos x="connisteX24" y="connsiteY24"/>
                  </a:cxn>
                  <a:cxn ang="0">
                    <a:pos x="connisteX25" y="connsiteY25"/>
                  </a:cxn>
                  <a:cxn ang="0">
                    <a:pos x="connisteX26" y="connsiteY26"/>
                  </a:cxn>
                  <a:cxn ang="0">
                    <a:pos x="connisteX27" y="connsiteY27"/>
                  </a:cxn>
                  <a:cxn ang="0">
                    <a:pos x="connisteX28" y="connsiteY28"/>
                  </a:cxn>
                  <a:cxn ang="0">
                    <a:pos x="connisteX29" y="connsiteY29"/>
                  </a:cxn>
                  <a:cxn ang="0">
                    <a:pos x="connisteX30" y="connsiteY30"/>
                  </a:cxn>
                  <a:cxn ang="0">
                    <a:pos x="connisteX31" y="connsiteY31"/>
                  </a:cxn>
                  <a:cxn ang="0">
                    <a:pos x="connisteX32" y="connsiteY32"/>
                  </a:cxn>
                  <a:cxn ang="0">
                    <a:pos x="connisteX33" y="connsiteY33"/>
                  </a:cxn>
                  <a:cxn ang="0">
                    <a:pos x="connisteX34" y="connsiteY34"/>
                  </a:cxn>
                  <a:cxn ang="0">
                    <a:pos x="connisteX35" y="connsiteY35"/>
                  </a:cxn>
                  <a:cxn ang="0">
                    <a:pos x="connisteX36" y="connsiteY36"/>
                  </a:cxn>
                  <a:cxn ang="0">
                    <a:pos x="connisteX37" y="connsiteY37"/>
                  </a:cxn>
                  <a:cxn ang="0">
                    <a:pos x="connisteX38" y="connsiteY38"/>
                  </a:cxn>
                  <a:cxn ang="0">
                    <a:pos x="connisteX39" y="connsiteY39"/>
                  </a:cxn>
                  <a:cxn ang="0">
                    <a:pos x="connisteX40" y="connsiteY40"/>
                  </a:cxn>
                  <a:cxn ang="0">
                    <a:pos x="connisteX41" y="connsiteY41"/>
                  </a:cxn>
                  <a:cxn ang="0">
                    <a:pos x="connisteX42" y="connsiteY42"/>
                  </a:cxn>
                  <a:cxn ang="0">
                    <a:pos x="connisteX43" y="connsiteY43"/>
                  </a:cxn>
                  <a:cxn ang="0">
                    <a:pos x="connisteX44" y="connsiteY44"/>
                  </a:cxn>
                  <a:cxn ang="0">
                    <a:pos x="connisteX45" y="connsiteY45"/>
                  </a:cxn>
                  <a:cxn ang="0">
                    <a:pos x="connisteX46" y="connsiteY46"/>
                  </a:cxn>
                  <a:cxn ang="0">
                    <a:pos x="connisteX47" y="connsiteY47"/>
                  </a:cxn>
                  <a:cxn ang="0">
                    <a:pos x="connisteX48" y="connsiteY48"/>
                  </a:cxn>
                  <a:cxn ang="0">
                    <a:pos x="connisteX49" y="connsiteY49"/>
                  </a:cxn>
                  <a:cxn ang="0">
                    <a:pos x="connisteX50" y="connsiteY50"/>
                  </a:cxn>
                  <a:cxn ang="0">
                    <a:pos x="connisteX51" y="connsiteY51"/>
                  </a:cxn>
                  <a:cxn ang="0">
                    <a:pos x="connisteX52" y="connsiteY52"/>
                  </a:cxn>
                  <a:cxn ang="0">
                    <a:pos x="connisteX53" y="connsiteY53"/>
                  </a:cxn>
                  <a:cxn ang="0">
                    <a:pos x="connisteX54" y="connsiteY54"/>
                  </a:cxn>
                  <a:cxn ang="0">
                    <a:pos x="connisteX55" y="connsiteY55"/>
                  </a:cxn>
                  <a:cxn ang="0">
                    <a:pos x="connisteX56" y="connsiteY56"/>
                  </a:cxn>
                  <a:cxn ang="0">
                    <a:pos x="connisteX57" y="connsiteY57"/>
                  </a:cxn>
                  <a:cxn ang="0">
                    <a:pos x="connisteX58" y="connsiteY58"/>
                  </a:cxn>
                  <a:cxn ang="0">
                    <a:pos x="connisteX59" y="connsiteY59"/>
                  </a:cxn>
                  <a:cxn ang="0">
                    <a:pos x="connisteX60" y="connsiteY60"/>
                  </a:cxn>
                  <a:cxn ang="0">
                    <a:pos x="connisteX61" y="connsiteY61"/>
                  </a:cxn>
                  <a:cxn ang="0">
                    <a:pos x="connisteX62" y="connsiteY62"/>
                  </a:cxn>
                  <a:cxn ang="0">
                    <a:pos x="connisteX63" y="connsiteY63"/>
                  </a:cxn>
                  <a:cxn ang="0">
                    <a:pos x="connisteX64" y="connsiteY64"/>
                  </a:cxn>
                  <a:cxn ang="0">
                    <a:pos x="connisteX65" y="connsiteY65"/>
                  </a:cxn>
                  <a:cxn ang="0">
                    <a:pos x="connisteX66" y="connsiteY66"/>
                  </a:cxn>
                  <a:cxn ang="0">
                    <a:pos x="connisteX67" y="connsiteY67"/>
                  </a:cxn>
                  <a:cxn ang="0">
                    <a:pos x="connisteX68" y="connsiteY68"/>
                  </a:cxn>
                  <a:cxn ang="0">
                    <a:pos x="connisteX69" y="connsiteY69"/>
                  </a:cxn>
                </a:cxnLst>
                <a:rect l="l" t="t" r="r" b="b"/>
                <a:pathLst>
                  <a:path w="2220032" h="935426">
                    <a:moveTo>
                      <a:pt x="2183130" y="214348"/>
                    </a:moveTo>
                    <a:cubicBezTo>
                      <a:pt x="2174240" y="201013"/>
                      <a:pt x="2155190" y="165453"/>
                      <a:pt x="2131060" y="144498"/>
                    </a:cubicBezTo>
                    <a:cubicBezTo>
                      <a:pt x="2106930" y="123543"/>
                      <a:pt x="2089150" y="123543"/>
                      <a:pt x="2061210" y="109573"/>
                    </a:cubicBezTo>
                    <a:cubicBezTo>
                      <a:pt x="2033270" y="95603"/>
                      <a:pt x="2019300" y="84808"/>
                      <a:pt x="1991360" y="74648"/>
                    </a:cubicBezTo>
                    <a:cubicBezTo>
                      <a:pt x="1963420" y="64488"/>
                      <a:pt x="1949450" y="67663"/>
                      <a:pt x="1921510" y="57503"/>
                    </a:cubicBezTo>
                    <a:cubicBezTo>
                      <a:pt x="1893570" y="47343"/>
                      <a:pt x="1883410" y="33373"/>
                      <a:pt x="1851660" y="22578"/>
                    </a:cubicBezTo>
                    <a:cubicBezTo>
                      <a:pt x="1819910" y="11783"/>
                      <a:pt x="1795780" y="8608"/>
                      <a:pt x="1764030" y="4798"/>
                    </a:cubicBezTo>
                    <a:cubicBezTo>
                      <a:pt x="1732280" y="988"/>
                      <a:pt x="1722120" y="4798"/>
                      <a:pt x="1694180" y="4798"/>
                    </a:cubicBezTo>
                    <a:cubicBezTo>
                      <a:pt x="1666240" y="4798"/>
                      <a:pt x="1652270" y="4798"/>
                      <a:pt x="1624330" y="4798"/>
                    </a:cubicBezTo>
                    <a:cubicBezTo>
                      <a:pt x="1596390" y="4798"/>
                      <a:pt x="1582420" y="-5997"/>
                      <a:pt x="1554480" y="4798"/>
                    </a:cubicBezTo>
                    <a:cubicBezTo>
                      <a:pt x="1526540" y="15593"/>
                      <a:pt x="1512570" y="39723"/>
                      <a:pt x="1484630" y="57503"/>
                    </a:cubicBezTo>
                    <a:cubicBezTo>
                      <a:pt x="1456690" y="75283"/>
                      <a:pt x="1442720" y="82268"/>
                      <a:pt x="1414780" y="92428"/>
                    </a:cubicBezTo>
                    <a:cubicBezTo>
                      <a:pt x="1386840" y="102588"/>
                      <a:pt x="1372870" y="99413"/>
                      <a:pt x="1344930" y="109573"/>
                    </a:cubicBezTo>
                    <a:cubicBezTo>
                      <a:pt x="1316990" y="119733"/>
                      <a:pt x="1303020" y="130528"/>
                      <a:pt x="1275080" y="144498"/>
                    </a:cubicBezTo>
                    <a:cubicBezTo>
                      <a:pt x="1247140" y="158468"/>
                      <a:pt x="1233170" y="172438"/>
                      <a:pt x="1205230" y="179423"/>
                    </a:cubicBezTo>
                    <a:cubicBezTo>
                      <a:pt x="1177290" y="186408"/>
                      <a:pt x="1163320" y="179423"/>
                      <a:pt x="1135380" y="179423"/>
                    </a:cubicBezTo>
                    <a:cubicBezTo>
                      <a:pt x="1107440" y="179423"/>
                      <a:pt x="1093470" y="172438"/>
                      <a:pt x="1065530" y="179423"/>
                    </a:cubicBezTo>
                    <a:cubicBezTo>
                      <a:pt x="1037590" y="186408"/>
                      <a:pt x="1023620" y="207363"/>
                      <a:pt x="995680" y="214348"/>
                    </a:cubicBezTo>
                    <a:cubicBezTo>
                      <a:pt x="967740" y="221333"/>
                      <a:pt x="953770" y="207363"/>
                      <a:pt x="925830" y="214348"/>
                    </a:cubicBezTo>
                    <a:cubicBezTo>
                      <a:pt x="897890" y="221333"/>
                      <a:pt x="883920" y="242288"/>
                      <a:pt x="855980" y="249273"/>
                    </a:cubicBezTo>
                    <a:cubicBezTo>
                      <a:pt x="828040" y="256258"/>
                      <a:pt x="814070" y="245463"/>
                      <a:pt x="786130" y="249273"/>
                    </a:cubicBezTo>
                    <a:cubicBezTo>
                      <a:pt x="758190" y="253083"/>
                      <a:pt x="744220" y="260068"/>
                      <a:pt x="716280" y="267053"/>
                    </a:cubicBezTo>
                    <a:cubicBezTo>
                      <a:pt x="688340" y="274038"/>
                      <a:pt x="674370" y="277213"/>
                      <a:pt x="646430" y="284198"/>
                    </a:cubicBezTo>
                    <a:cubicBezTo>
                      <a:pt x="618490" y="291183"/>
                      <a:pt x="604520" y="298168"/>
                      <a:pt x="576580" y="301978"/>
                    </a:cubicBezTo>
                    <a:cubicBezTo>
                      <a:pt x="548640" y="305788"/>
                      <a:pt x="534670" y="298803"/>
                      <a:pt x="506730" y="301978"/>
                    </a:cubicBezTo>
                    <a:cubicBezTo>
                      <a:pt x="478790" y="305153"/>
                      <a:pt x="464820" y="315948"/>
                      <a:pt x="436880" y="319123"/>
                    </a:cubicBezTo>
                    <a:cubicBezTo>
                      <a:pt x="408940" y="322298"/>
                      <a:pt x="394970" y="319123"/>
                      <a:pt x="367030" y="319123"/>
                    </a:cubicBezTo>
                    <a:cubicBezTo>
                      <a:pt x="339090" y="319123"/>
                      <a:pt x="325120" y="319123"/>
                      <a:pt x="297180" y="319123"/>
                    </a:cubicBezTo>
                    <a:cubicBezTo>
                      <a:pt x="269240" y="319123"/>
                      <a:pt x="255270" y="315313"/>
                      <a:pt x="227330" y="319123"/>
                    </a:cubicBezTo>
                    <a:cubicBezTo>
                      <a:pt x="199390" y="322933"/>
                      <a:pt x="185420" y="322933"/>
                      <a:pt x="157480" y="336903"/>
                    </a:cubicBezTo>
                    <a:cubicBezTo>
                      <a:pt x="129540" y="350873"/>
                      <a:pt x="112395" y="364843"/>
                      <a:pt x="87630" y="388973"/>
                    </a:cubicBezTo>
                    <a:cubicBezTo>
                      <a:pt x="62865" y="413103"/>
                      <a:pt x="48895" y="430883"/>
                      <a:pt x="34925" y="458823"/>
                    </a:cubicBezTo>
                    <a:cubicBezTo>
                      <a:pt x="20955" y="486763"/>
                      <a:pt x="24765" y="500733"/>
                      <a:pt x="17780" y="528673"/>
                    </a:cubicBezTo>
                    <a:cubicBezTo>
                      <a:pt x="10795" y="556613"/>
                      <a:pt x="0" y="570583"/>
                      <a:pt x="0" y="598523"/>
                    </a:cubicBezTo>
                    <a:cubicBezTo>
                      <a:pt x="0" y="626463"/>
                      <a:pt x="6985" y="640433"/>
                      <a:pt x="17780" y="668373"/>
                    </a:cubicBezTo>
                    <a:cubicBezTo>
                      <a:pt x="28575" y="696313"/>
                      <a:pt x="35560" y="710283"/>
                      <a:pt x="52705" y="738223"/>
                    </a:cubicBezTo>
                    <a:cubicBezTo>
                      <a:pt x="69850" y="766163"/>
                      <a:pt x="80645" y="787118"/>
                      <a:pt x="104775" y="808073"/>
                    </a:cubicBezTo>
                    <a:cubicBezTo>
                      <a:pt x="128905" y="829028"/>
                      <a:pt x="146685" y="832203"/>
                      <a:pt x="174625" y="842998"/>
                    </a:cubicBezTo>
                    <a:cubicBezTo>
                      <a:pt x="202565" y="853793"/>
                      <a:pt x="216535" y="856968"/>
                      <a:pt x="244475" y="860778"/>
                    </a:cubicBezTo>
                    <a:cubicBezTo>
                      <a:pt x="272415" y="864588"/>
                      <a:pt x="286385" y="860778"/>
                      <a:pt x="314325" y="860778"/>
                    </a:cubicBezTo>
                    <a:cubicBezTo>
                      <a:pt x="342265" y="860778"/>
                      <a:pt x="352425" y="857603"/>
                      <a:pt x="384175" y="860778"/>
                    </a:cubicBezTo>
                    <a:cubicBezTo>
                      <a:pt x="415925" y="863953"/>
                      <a:pt x="440055" y="870938"/>
                      <a:pt x="471805" y="877923"/>
                    </a:cubicBezTo>
                    <a:cubicBezTo>
                      <a:pt x="503555" y="884908"/>
                      <a:pt x="513715" y="888718"/>
                      <a:pt x="541655" y="895703"/>
                    </a:cubicBezTo>
                    <a:cubicBezTo>
                      <a:pt x="569595" y="902688"/>
                      <a:pt x="583565" y="905863"/>
                      <a:pt x="611505" y="912848"/>
                    </a:cubicBezTo>
                    <a:cubicBezTo>
                      <a:pt x="639445" y="919833"/>
                      <a:pt x="653415" y="926818"/>
                      <a:pt x="681355" y="930628"/>
                    </a:cubicBezTo>
                    <a:cubicBezTo>
                      <a:pt x="709295" y="934438"/>
                      <a:pt x="723265" y="930628"/>
                      <a:pt x="751205" y="930628"/>
                    </a:cubicBezTo>
                    <a:cubicBezTo>
                      <a:pt x="779145" y="930628"/>
                      <a:pt x="793115" y="930628"/>
                      <a:pt x="821055" y="930628"/>
                    </a:cubicBezTo>
                    <a:cubicBezTo>
                      <a:pt x="848995" y="930628"/>
                      <a:pt x="862965" y="930628"/>
                      <a:pt x="890905" y="930628"/>
                    </a:cubicBezTo>
                    <a:cubicBezTo>
                      <a:pt x="918845" y="930628"/>
                      <a:pt x="932815" y="930628"/>
                      <a:pt x="960755" y="930628"/>
                    </a:cubicBezTo>
                    <a:cubicBezTo>
                      <a:pt x="988695" y="930628"/>
                      <a:pt x="1002665" y="930628"/>
                      <a:pt x="1030605" y="930628"/>
                    </a:cubicBezTo>
                    <a:cubicBezTo>
                      <a:pt x="1058545" y="930628"/>
                      <a:pt x="1072515" y="930628"/>
                      <a:pt x="1100455" y="930628"/>
                    </a:cubicBezTo>
                    <a:cubicBezTo>
                      <a:pt x="1128395" y="930628"/>
                      <a:pt x="1142365" y="930628"/>
                      <a:pt x="1170305" y="930628"/>
                    </a:cubicBezTo>
                    <a:cubicBezTo>
                      <a:pt x="1198245" y="930628"/>
                      <a:pt x="1212215" y="930628"/>
                      <a:pt x="1240155" y="930628"/>
                    </a:cubicBezTo>
                    <a:cubicBezTo>
                      <a:pt x="1268095" y="930628"/>
                      <a:pt x="1282065" y="930628"/>
                      <a:pt x="1310005" y="930628"/>
                    </a:cubicBezTo>
                    <a:cubicBezTo>
                      <a:pt x="1337945" y="930628"/>
                      <a:pt x="1351915" y="941423"/>
                      <a:pt x="1379855" y="930628"/>
                    </a:cubicBezTo>
                    <a:cubicBezTo>
                      <a:pt x="1407795" y="919833"/>
                      <a:pt x="1421765" y="895703"/>
                      <a:pt x="1449705" y="877923"/>
                    </a:cubicBezTo>
                    <a:cubicBezTo>
                      <a:pt x="1477645" y="860143"/>
                      <a:pt x="1491615" y="856968"/>
                      <a:pt x="1519555" y="842998"/>
                    </a:cubicBezTo>
                    <a:cubicBezTo>
                      <a:pt x="1547495" y="829028"/>
                      <a:pt x="1561465" y="829028"/>
                      <a:pt x="1589405" y="808073"/>
                    </a:cubicBezTo>
                    <a:cubicBezTo>
                      <a:pt x="1617345" y="787118"/>
                      <a:pt x="1631315" y="762353"/>
                      <a:pt x="1659255" y="738223"/>
                    </a:cubicBezTo>
                    <a:cubicBezTo>
                      <a:pt x="1687195" y="714093"/>
                      <a:pt x="1701165" y="707108"/>
                      <a:pt x="1729105" y="686153"/>
                    </a:cubicBezTo>
                    <a:cubicBezTo>
                      <a:pt x="1757045" y="665198"/>
                      <a:pt x="1771015" y="651228"/>
                      <a:pt x="1798955" y="633448"/>
                    </a:cubicBezTo>
                    <a:cubicBezTo>
                      <a:pt x="1826895" y="615668"/>
                      <a:pt x="1840865" y="608683"/>
                      <a:pt x="1868805" y="598523"/>
                    </a:cubicBezTo>
                    <a:cubicBezTo>
                      <a:pt x="1896745" y="588363"/>
                      <a:pt x="1910715" y="591538"/>
                      <a:pt x="1938655" y="581378"/>
                    </a:cubicBezTo>
                    <a:cubicBezTo>
                      <a:pt x="1966595" y="571218"/>
                      <a:pt x="1980565" y="560423"/>
                      <a:pt x="2008505" y="546453"/>
                    </a:cubicBezTo>
                    <a:cubicBezTo>
                      <a:pt x="2036445" y="532483"/>
                      <a:pt x="2053590" y="536293"/>
                      <a:pt x="2078355" y="511528"/>
                    </a:cubicBezTo>
                    <a:cubicBezTo>
                      <a:pt x="2103120" y="486763"/>
                      <a:pt x="2110105" y="455648"/>
                      <a:pt x="2131060" y="423898"/>
                    </a:cubicBezTo>
                    <a:cubicBezTo>
                      <a:pt x="2152015" y="392148"/>
                      <a:pt x="2165350" y="381988"/>
                      <a:pt x="2183130" y="354048"/>
                    </a:cubicBezTo>
                    <a:cubicBezTo>
                      <a:pt x="2200910" y="326108"/>
                      <a:pt x="2214880" y="312138"/>
                      <a:pt x="2218690" y="284198"/>
                    </a:cubicBezTo>
                    <a:cubicBezTo>
                      <a:pt x="2222500" y="256258"/>
                      <a:pt x="2218690" y="235303"/>
                      <a:pt x="2200910" y="214348"/>
                    </a:cubicBezTo>
                    <a:cubicBezTo>
                      <a:pt x="2183130" y="193393"/>
                      <a:pt x="2144395" y="185138"/>
                      <a:pt x="2131060" y="179423"/>
                    </a:cubicBezTo>
                  </a:path>
                </a:pathLst>
              </a:custGeom>
              <a:noFill/>
              <a:ln w="4127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25" name="TextBox 244"/>
          <p:cNvSpPr txBox="1"/>
          <p:nvPr>
            <p:custDataLst>
              <p:tags r:id="rId24"/>
            </p:custDataLst>
          </p:nvPr>
        </p:nvSpPr>
        <p:spPr>
          <a:xfrm>
            <a:off x="6238240" y="5936615"/>
            <a:ext cx="4151630" cy="62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lnSpc>
                <a:spcPts val="4140"/>
              </a:lnSpc>
            </a:pPr>
            <a:r>
              <a:rPr lang="zh-CN" altLang="en-US" sz="2800" b="1">
                <a:solidFill>
                  <a:srgbClr val="C00000"/>
                </a:solidFill>
                <a:latin typeface="楷体" panose="02010609060101010101" charset="-122"/>
                <a:ea typeface="楷体" panose="02010609060101010101" charset="-122"/>
              </a:rPr>
              <a:t>后者可以，前者不可以。</a:t>
            </a:r>
            <a:endParaRPr lang="zh-CN" altLang="en-US" sz="2800" b="1">
              <a:solidFill>
                <a:srgbClr val="C00000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26" name="标题 3"/>
          <p:cNvSpPr>
            <a:spLocks noGrp="1"/>
          </p:cNvSpPr>
          <p:nvPr>
            <p:custDataLst>
              <p:tags r:id="rId25"/>
            </p:custDataLst>
          </p:nvPr>
        </p:nvSpPr>
        <p:spPr>
          <a:xfrm>
            <a:off x="0" y="0"/>
            <a:ext cx="3348111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l"/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二</a:t>
            </a:r>
            <a:r>
              <a:rPr lang="en-US" altLang="zh-CN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、DNA</a:t>
            </a:r>
            <a:r>
              <a:rPr lang="zh-CN" altLang="en-US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的结构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189" grpId="0"/>
      <p:bldP spid="15" grpId="0"/>
      <p:bldP spid="2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Line 115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 flipH="1">
            <a:off x="9741946" y="3399925"/>
            <a:ext cx="175265" cy="287855"/>
          </a:xfrm>
          <a:prstGeom prst="line">
            <a:avLst/>
          </a:prstGeom>
          <a:noFill/>
          <a:ln w="38100" cap="rnd">
            <a:solidFill>
              <a:srgbClr val="FF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997" tIns="14499" rIns="28997" bIns="14499" anchor="b"/>
          <a:lstStyle/>
          <a:p>
            <a:endParaRPr lang="zh-CN" altLang="en-US"/>
          </a:p>
        </p:txBody>
      </p:sp>
      <p:grpSp>
        <p:nvGrpSpPr>
          <p:cNvPr id="2" name="Group 2"/>
          <p:cNvGrpSpPr/>
          <p:nvPr>
            <p:custDataLst>
              <p:tags r:id="rId2"/>
            </p:custDataLst>
          </p:nvPr>
        </p:nvGrpSpPr>
        <p:grpSpPr>
          <a:xfrm>
            <a:off x="9594166" y="322167"/>
            <a:ext cx="949585" cy="575709"/>
            <a:chOff x="-126" y="90"/>
            <a:chExt cx="4284" cy="1337"/>
          </a:xfrm>
        </p:grpSpPr>
        <p:sp>
          <p:nvSpPr>
            <p:cNvPr id="120" name="AutoShape 3"/>
            <p:cNvSpPr>
              <a:spLocks noChangeArrowheads="1"/>
            </p:cNvSpPr>
            <p:nvPr>
              <p:custDataLst>
                <p:tags r:id="rId3"/>
              </p:custDataLst>
            </p:nvPr>
          </p:nvSpPr>
          <p:spPr bwMode="auto">
            <a:xfrm>
              <a:off x="1221" y="544"/>
              <a:ext cx="1228" cy="883"/>
            </a:xfrm>
            <a:prstGeom prst="pentagon">
              <a:avLst/>
            </a:prstGeom>
            <a:solidFill>
              <a:srgbClr val="FF505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1" name="Rectangle 4"/>
            <p:cNvSpPr>
              <a:spLocks noChangeArrowheads="1"/>
            </p:cNvSpPr>
            <p:nvPr>
              <p:custDataLst>
                <p:tags r:id="rId4"/>
              </p:custDataLst>
            </p:nvPr>
          </p:nvSpPr>
          <p:spPr bwMode="auto">
            <a:xfrm>
              <a:off x="3274" y="599"/>
              <a:ext cx="884" cy="639"/>
            </a:xfrm>
            <a:prstGeom prst="rect">
              <a:avLst/>
            </a:prstGeom>
            <a:solidFill>
              <a:srgbClr val="92D05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628" tIns="35243" rIns="67628" bIns="35243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T</a:t>
              </a:r>
              <a:endPara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2" name="Oval 5"/>
            <p:cNvSpPr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-126" y="90"/>
              <a:ext cx="756" cy="576"/>
            </a:xfrm>
            <a:prstGeom prst="ellipse">
              <a:avLst/>
            </a:prstGeom>
            <a:solidFill>
              <a:srgbClr val="99FFCC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3" name="Line 6"/>
            <p:cNvSpPr>
              <a:spLocks noChangeShapeType="1"/>
            </p:cNvSpPr>
            <p:nvPr>
              <p:custDataLst>
                <p:tags r:id="rId6"/>
              </p:custDataLst>
            </p:nvPr>
          </p:nvSpPr>
          <p:spPr bwMode="auto">
            <a:xfrm>
              <a:off x="2446" y="884"/>
              <a:ext cx="77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4" name="Line 7"/>
            <p:cNvSpPr>
              <a:spLocks noChangeShapeType="1"/>
            </p:cNvSpPr>
            <p:nvPr>
              <p:custDataLst>
                <p:tags r:id="rId7"/>
              </p:custDataLst>
            </p:nvPr>
          </p:nvSpPr>
          <p:spPr bwMode="auto">
            <a:xfrm rot="2278870" flipV="1">
              <a:off x="664" y="366"/>
              <a:ext cx="694" cy="2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5" name="Line 6"/>
            <p:cNvSpPr>
              <a:spLocks noChangeShapeType="1"/>
            </p:cNvSpPr>
            <p:nvPr>
              <p:custDataLst>
                <p:tags r:id="rId8"/>
              </p:custDataLst>
            </p:nvPr>
          </p:nvSpPr>
          <p:spPr bwMode="auto">
            <a:xfrm flipH="1">
              <a:off x="1221" y="566"/>
              <a:ext cx="126" cy="31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4" name="Group 2"/>
          <p:cNvGrpSpPr/>
          <p:nvPr>
            <p:custDataLst>
              <p:tags r:id="rId9"/>
            </p:custDataLst>
          </p:nvPr>
        </p:nvGrpSpPr>
        <p:grpSpPr>
          <a:xfrm>
            <a:off x="9594166" y="1153747"/>
            <a:ext cx="949585" cy="575709"/>
            <a:chOff x="-126" y="90"/>
            <a:chExt cx="4284" cy="1337"/>
          </a:xfrm>
        </p:grpSpPr>
        <p:sp>
          <p:nvSpPr>
            <p:cNvPr id="127" name="AutoShape 3"/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1221" y="544"/>
              <a:ext cx="1228" cy="883"/>
            </a:xfrm>
            <a:prstGeom prst="pentagon">
              <a:avLst/>
            </a:prstGeom>
            <a:solidFill>
              <a:srgbClr val="FF505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8" name="Rectangle 4"/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3274" y="599"/>
              <a:ext cx="884" cy="639"/>
            </a:xfrm>
            <a:prstGeom prst="rect">
              <a:avLst/>
            </a:prstGeom>
            <a:solidFill>
              <a:srgbClr val="CC99FF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628" tIns="35243" rIns="67628" bIns="35243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zh-CN" altLang="en-US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29" name="Oval 5"/>
            <p:cNvSpPr>
              <a:spLocks noChangeArrowheads="1"/>
            </p:cNvSpPr>
            <p:nvPr>
              <p:custDataLst>
                <p:tags r:id="rId12"/>
              </p:custDataLst>
            </p:nvPr>
          </p:nvSpPr>
          <p:spPr bwMode="auto">
            <a:xfrm>
              <a:off x="-126" y="90"/>
              <a:ext cx="756" cy="576"/>
            </a:xfrm>
            <a:prstGeom prst="ellipse">
              <a:avLst/>
            </a:prstGeom>
            <a:solidFill>
              <a:srgbClr val="99FFCC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0" name="Line 6"/>
            <p:cNvSpPr>
              <a:spLocks noChangeShapeType="1"/>
            </p:cNvSpPr>
            <p:nvPr>
              <p:custDataLst>
                <p:tags r:id="rId13"/>
              </p:custDataLst>
            </p:nvPr>
          </p:nvSpPr>
          <p:spPr bwMode="auto">
            <a:xfrm>
              <a:off x="2446" y="884"/>
              <a:ext cx="77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1" name="Line 7"/>
            <p:cNvSpPr>
              <a:spLocks noChangeShapeType="1"/>
            </p:cNvSpPr>
            <p:nvPr>
              <p:custDataLst>
                <p:tags r:id="rId14"/>
              </p:custDataLst>
            </p:nvPr>
          </p:nvSpPr>
          <p:spPr bwMode="auto">
            <a:xfrm rot="2278870" flipV="1">
              <a:off x="664" y="366"/>
              <a:ext cx="694" cy="2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2" name="Line 6"/>
            <p:cNvSpPr>
              <a:spLocks noChangeShapeType="1"/>
            </p:cNvSpPr>
            <p:nvPr>
              <p:custDataLst>
                <p:tags r:id="rId15"/>
              </p:custDataLst>
            </p:nvPr>
          </p:nvSpPr>
          <p:spPr bwMode="auto">
            <a:xfrm flipH="1">
              <a:off x="1221" y="566"/>
              <a:ext cx="126" cy="31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5" name="Group 2"/>
          <p:cNvGrpSpPr/>
          <p:nvPr>
            <p:custDataLst>
              <p:tags r:id="rId16"/>
            </p:custDataLst>
          </p:nvPr>
        </p:nvGrpSpPr>
        <p:grpSpPr>
          <a:xfrm>
            <a:off x="9594166" y="1985327"/>
            <a:ext cx="949585" cy="575709"/>
            <a:chOff x="-126" y="90"/>
            <a:chExt cx="4284" cy="1337"/>
          </a:xfrm>
        </p:grpSpPr>
        <p:sp>
          <p:nvSpPr>
            <p:cNvPr id="134" name="AutoShape 3"/>
            <p:cNvSpPr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1221" y="544"/>
              <a:ext cx="1228" cy="883"/>
            </a:xfrm>
            <a:prstGeom prst="pentagon">
              <a:avLst/>
            </a:prstGeom>
            <a:solidFill>
              <a:srgbClr val="FF505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5" name="Rectangle 4"/>
            <p:cNvSpPr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3274" y="599"/>
              <a:ext cx="884" cy="639"/>
            </a:xfrm>
            <a:prstGeom prst="rect">
              <a:avLst/>
            </a:prstGeom>
            <a:solidFill>
              <a:srgbClr val="CCFFFF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628" tIns="35243" rIns="67628" bIns="35243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</a:rPr>
                <a:t>G</a:t>
              </a:r>
              <a:endParaRPr lang="zh-CN" altLang="en-US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6" name="Oval 5"/>
            <p:cNvSpPr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-126" y="90"/>
              <a:ext cx="756" cy="576"/>
            </a:xfrm>
            <a:prstGeom prst="ellipse">
              <a:avLst/>
            </a:prstGeom>
            <a:solidFill>
              <a:srgbClr val="99FFCC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7" name="Line 6"/>
            <p:cNvSpPr>
              <a:spLocks noChangeShapeType="1"/>
            </p:cNvSpPr>
            <p:nvPr>
              <p:custDataLst>
                <p:tags r:id="rId20"/>
              </p:custDataLst>
            </p:nvPr>
          </p:nvSpPr>
          <p:spPr bwMode="auto">
            <a:xfrm>
              <a:off x="2446" y="884"/>
              <a:ext cx="77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8" name="Line 7"/>
            <p:cNvSpPr>
              <a:spLocks noChangeShapeType="1"/>
            </p:cNvSpPr>
            <p:nvPr>
              <p:custDataLst>
                <p:tags r:id="rId21"/>
              </p:custDataLst>
            </p:nvPr>
          </p:nvSpPr>
          <p:spPr bwMode="auto">
            <a:xfrm rot="2278870" flipV="1">
              <a:off x="664" y="366"/>
              <a:ext cx="694" cy="2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39" name="Line 6"/>
            <p:cNvSpPr>
              <a:spLocks noChangeShapeType="1"/>
            </p:cNvSpPr>
            <p:nvPr>
              <p:custDataLst>
                <p:tags r:id="rId22"/>
              </p:custDataLst>
            </p:nvPr>
          </p:nvSpPr>
          <p:spPr bwMode="auto">
            <a:xfrm flipH="1">
              <a:off x="1221" y="566"/>
              <a:ext cx="126" cy="31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6" name="Group 2"/>
          <p:cNvGrpSpPr/>
          <p:nvPr>
            <p:custDataLst>
              <p:tags r:id="rId23"/>
            </p:custDataLst>
          </p:nvPr>
        </p:nvGrpSpPr>
        <p:grpSpPr>
          <a:xfrm>
            <a:off x="9594166" y="2848891"/>
            <a:ext cx="949585" cy="575709"/>
            <a:chOff x="-126" y="90"/>
            <a:chExt cx="4284" cy="1337"/>
          </a:xfrm>
        </p:grpSpPr>
        <p:sp>
          <p:nvSpPr>
            <p:cNvPr id="141" name="AutoShape 3"/>
            <p:cNvSpPr>
              <a:spLocks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1221" y="544"/>
              <a:ext cx="1228" cy="883"/>
            </a:xfrm>
            <a:prstGeom prst="pentagon">
              <a:avLst/>
            </a:prstGeom>
            <a:solidFill>
              <a:srgbClr val="FF505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2" name="Rectangle 4"/>
            <p:cNvSpPr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3274" y="599"/>
              <a:ext cx="884" cy="639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628" tIns="35243" rIns="67628" bIns="35243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zh-CN" altLang="en-US" b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zh-CN" altLang="en-US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" name="Oval 5"/>
            <p:cNvSpPr>
              <a:spLocks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-126" y="90"/>
              <a:ext cx="756" cy="576"/>
            </a:xfrm>
            <a:prstGeom prst="ellipse">
              <a:avLst/>
            </a:prstGeom>
            <a:solidFill>
              <a:srgbClr val="99FFCC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4" name="Line 6"/>
            <p:cNvSpPr>
              <a:spLocks noChangeShapeType="1"/>
            </p:cNvSpPr>
            <p:nvPr>
              <p:custDataLst>
                <p:tags r:id="rId27"/>
              </p:custDataLst>
            </p:nvPr>
          </p:nvSpPr>
          <p:spPr bwMode="auto">
            <a:xfrm>
              <a:off x="2446" y="884"/>
              <a:ext cx="77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5" name="Line 7"/>
            <p:cNvSpPr>
              <a:spLocks noChangeShapeType="1"/>
            </p:cNvSpPr>
            <p:nvPr>
              <p:custDataLst>
                <p:tags r:id="rId28"/>
              </p:custDataLst>
            </p:nvPr>
          </p:nvSpPr>
          <p:spPr bwMode="auto">
            <a:xfrm rot="2278870" flipV="1">
              <a:off x="664" y="366"/>
              <a:ext cx="694" cy="2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6" name="Line 6"/>
            <p:cNvSpPr>
              <a:spLocks noChangeShapeType="1"/>
            </p:cNvSpPr>
            <p:nvPr>
              <p:custDataLst>
                <p:tags r:id="rId29"/>
              </p:custDataLst>
            </p:nvPr>
          </p:nvSpPr>
          <p:spPr bwMode="auto">
            <a:xfrm flipH="1">
              <a:off x="1221" y="566"/>
              <a:ext cx="126" cy="31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7" name="Group 2"/>
          <p:cNvGrpSpPr/>
          <p:nvPr>
            <p:custDataLst>
              <p:tags r:id="rId30"/>
            </p:custDataLst>
          </p:nvPr>
        </p:nvGrpSpPr>
        <p:grpSpPr>
          <a:xfrm rot="10800000">
            <a:off x="10835647" y="446249"/>
            <a:ext cx="1023417" cy="575709"/>
            <a:chOff x="-126" y="90"/>
            <a:chExt cx="4284" cy="1337"/>
          </a:xfrm>
        </p:grpSpPr>
        <p:sp>
          <p:nvSpPr>
            <p:cNvPr id="155" name="AutoShape 3"/>
            <p:cNvSpPr>
              <a:spLocks noChangeArrowheads="1"/>
            </p:cNvSpPr>
            <p:nvPr>
              <p:custDataLst>
                <p:tags r:id="rId31"/>
              </p:custDataLst>
            </p:nvPr>
          </p:nvSpPr>
          <p:spPr bwMode="auto">
            <a:xfrm>
              <a:off x="1221" y="544"/>
              <a:ext cx="1228" cy="883"/>
            </a:xfrm>
            <a:prstGeom prst="pentagon">
              <a:avLst/>
            </a:prstGeom>
            <a:solidFill>
              <a:srgbClr val="FF505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56" name="Rectangle 4"/>
            <p:cNvSpPr>
              <a:spLocks noChangeArrowheads="1"/>
            </p:cNvSpPr>
            <p:nvPr>
              <p:custDataLst>
                <p:tags r:id="rId32"/>
              </p:custDataLst>
            </p:nvPr>
          </p:nvSpPr>
          <p:spPr bwMode="auto">
            <a:xfrm flipV="1">
              <a:off x="3216" y="547"/>
              <a:ext cx="942" cy="658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628" tIns="35243" rIns="67628" bIns="35243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zh-CN" altLang="en-US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57" name="Oval 5"/>
            <p:cNvSpPr>
              <a:spLocks noChangeArrowheads="1"/>
            </p:cNvSpPr>
            <p:nvPr>
              <p:custDataLst>
                <p:tags r:id="rId33"/>
              </p:custDataLst>
            </p:nvPr>
          </p:nvSpPr>
          <p:spPr bwMode="auto">
            <a:xfrm>
              <a:off x="-126" y="90"/>
              <a:ext cx="756" cy="576"/>
            </a:xfrm>
            <a:prstGeom prst="ellipse">
              <a:avLst/>
            </a:prstGeom>
            <a:solidFill>
              <a:srgbClr val="99FFCC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58" name="Line 6"/>
            <p:cNvSpPr>
              <a:spLocks noChangeShapeType="1"/>
            </p:cNvSpPr>
            <p:nvPr>
              <p:custDataLst>
                <p:tags r:id="rId34"/>
              </p:custDataLst>
            </p:nvPr>
          </p:nvSpPr>
          <p:spPr bwMode="auto">
            <a:xfrm>
              <a:off x="2446" y="884"/>
              <a:ext cx="77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59" name="Line 7"/>
            <p:cNvSpPr>
              <a:spLocks noChangeShapeType="1"/>
            </p:cNvSpPr>
            <p:nvPr>
              <p:custDataLst>
                <p:tags r:id="rId35"/>
              </p:custDataLst>
            </p:nvPr>
          </p:nvSpPr>
          <p:spPr bwMode="auto">
            <a:xfrm rot="2278870" flipV="1">
              <a:off x="636" y="366"/>
              <a:ext cx="694" cy="2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60" name="Line 6"/>
            <p:cNvSpPr>
              <a:spLocks noChangeShapeType="1"/>
            </p:cNvSpPr>
            <p:nvPr>
              <p:custDataLst>
                <p:tags r:id="rId36"/>
              </p:custDataLst>
            </p:nvPr>
          </p:nvSpPr>
          <p:spPr bwMode="auto">
            <a:xfrm flipH="1">
              <a:off x="1221" y="566"/>
              <a:ext cx="126" cy="31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18" name="Group 2"/>
          <p:cNvGrpSpPr/>
          <p:nvPr>
            <p:custDataLst>
              <p:tags r:id="rId37"/>
            </p:custDataLst>
          </p:nvPr>
        </p:nvGrpSpPr>
        <p:grpSpPr>
          <a:xfrm rot="10800000">
            <a:off x="10835647" y="1309813"/>
            <a:ext cx="1023417" cy="575709"/>
            <a:chOff x="-126" y="90"/>
            <a:chExt cx="4284" cy="1337"/>
          </a:xfrm>
        </p:grpSpPr>
        <p:sp>
          <p:nvSpPr>
            <p:cNvPr id="162" name="AutoShape 3"/>
            <p:cNvSpPr>
              <a:spLocks noChangeArrowheads="1"/>
            </p:cNvSpPr>
            <p:nvPr>
              <p:custDataLst>
                <p:tags r:id="rId38"/>
              </p:custDataLst>
            </p:nvPr>
          </p:nvSpPr>
          <p:spPr bwMode="auto">
            <a:xfrm>
              <a:off x="1221" y="544"/>
              <a:ext cx="1228" cy="883"/>
            </a:xfrm>
            <a:prstGeom prst="pentagon">
              <a:avLst/>
            </a:prstGeom>
            <a:solidFill>
              <a:srgbClr val="FF505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63" name="Rectangle 4"/>
            <p:cNvSpPr>
              <a:spLocks noChangeArrowheads="1"/>
            </p:cNvSpPr>
            <p:nvPr>
              <p:custDataLst>
                <p:tags r:id="rId39"/>
              </p:custDataLst>
            </p:nvPr>
          </p:nvSpPr>
          <p:spPr bwMode="auto">
            <a:xfrm flipV="1">
              <a:off x="3216" y="547"/>
              <a:ext cx="942" cy="658"/>
            </a:xfrm>
            <a:prstGeom prst="rect">
              <a:avLst/>
            </a:prstGeom>
            <a:solidFill>
              <a:srgbClr val="CCFFFF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628" tIns="35243" rIns="67628" bIns="35243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</a:rPr>
                <a:t>G</a:t>
              </a:r>
              <a:endParaRPr lang="zh-CN" altLang="en-US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64" name="Oval 5"/>
            <p:cNvSpPr>
              <a:spLocks noChangeArrowheads="1"/>
            </p:cNvSpPr>
            <p:nvPr>
              <p:custDataLst>
                <p:tags r:id="rId40"/>
              </p:custDataLst>
            </p:nvPr>
          </p:nvSpPr>
          <p:spPr bwMode="auto">
            <a:xfrm>
              <a:off x="-126" y="90"/>
              <a:ext cx="756" cy="576"/>
            </a:xfrm>
            <a:prstGeom prst="ellipse">
              <a:avLst/>
            </a:prstGeom>
            <a:solidFill>
              <a:srgbClr val="99FFCC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65" name="Line 6"/>
            <p:cNvSpPr>
              <a:spLocks noChangeShapeType="1"/>
            </p:cNvSpPr>
            <p:nvPr>
              <p:custDataLst>
                <p:tags r:id="rId41"/>
              </p:custDataLst>
            </p:nvPr>
          </p:nvSpPr>
          <p:spPr bwMode="auto">
            <a:xfrm>
              <a:off x="2446" y="884"/>
              <a:ext cx="77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66" name="Line 7"/>
            <p:cNvSpPr>
              <a:spLocks noChangeShapeType="1"/>
            </p:cNvSpPr>
            <p:nvPr>
              <p:custDataLst>
                <p:tags r:id="rId42"/>
              </p:custDataLst>
            </p:nvPr>
          </p:nvSpPr>
          <p:spPr bwMode="auto">
            <a:xfrm rot="2278870" flipV="1">
              <a:off x="622" y="354"/>
              <a:ext cx="694" cy="2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67" name="Line 6"/>
            <p:cNvSpPr>
              <a:spLocks noChangeShapeType="1"/>
            </p:cNvSpPr>
            <p:nvPr>
              <p:custDataLst>
                <p:tags r:id="rId43"/>
              </p:custDataLst>
            </p:nvPr>
          </p:nvSpPr>
          <p:spPr bwMode="auto">
            <a:xfrm flipH="1">
              <a:off x="1221" y="566"/>
              <a:ext cx="126" cy="31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20" name="Group 2"/>
          <p:cNvGrpSpPr/>
          <p:nvPr>
            <p:custDataLst>
              <p:tags r:id="rId44"/>
            </p:custDataLst>
          </p:nvPr>
        </p:nvGrpSpPr>
        <p:grpSpPr>
          <a:xfrm rot="10800000">
            <a:off x="10835647" y="2141394"/>
            <a:ext cx="1023417" cy="575709"/>
            <a:chOff x="-126" y="90"/>
            <a:chExt cx="4284" cy="1337"/>
          </a:xfrm>
        </p:grpSpPr>
        <p:sp>
          <p:nvSpPr>
            <p:cNvPr id="169" name="AutoShape 3"/>
            <p:cNvSpPr>
              <a:spLocks noChangeArrowheads="1"/>
            </p:cNvSpPr>
            <p:nvPr>
              <p:custDataLst>
                <p:tags r:id="rId45"/>
              </p:custDataLst>
            </p:nvPr>
          </p:nvSpPr>
          <p:spPr bwMode="auto">
            <a:xfrm>
              <a:off x="1221" y="544"/>
              <a:ext cx="1228" cy="883"/>
            </a:xfrm>
            <a:prstGeom prst="pentagon">
              <a:avLst/>
            </a:prstGeom>
            <a:solidFill>
              <a:srgbClr val="FF505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70" name="Rectangle 4"/>
            <p:cNvSpPr>
              <a:spLocks noChangeArrowheads="1"/>
            </p:cNvSpPr>
            <p:nvPr>
              <p:custDataLst>
                <p:tags r:id="rId46"/>
              </p:custDataLst>
            </p:nvPr>
          </p:nvSpPr>
          <p:spPr bwMode="auto">
            <a:xfrm flipV="1">
              <a:off x="3216" y="547"/>
              <a:ext cx="942" cy="658"/>
            </a:xfrm>
            <a:prstGeom prst="rect">
              <a:avLst/>
            </a:prstGeom>
            <a:solidFill>
              <a:srgbClr val="CC99FF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628" tIns="35243" rIns="67628" bIns="35243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zh-CN" altLang="en-US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71" name="Oval 5"/>
            <p:cNvSpPr>
              <a:spLocks noChangeArrowheads="1"/>
            </p:cNvSpPr>
            <p:nvPr>
              <p:custDataLst>
                <p:tags r:id="rId47"/>
              </p:custDataLst>
            </p:nvPr>
          </p:nvSpPr>
          <p:spPr bwMode="auto">
            <a:xfrm>
              <a:off x="-126" y="90"/>
              <a:ext cx="756" cy="576"/>
            </a:xfrm>
            <a:prstGeom prst="ellipse">
              <a:avLst/>
            </a:prstGeom>
            <a:solidFill>
              <a:srgbClr val="99FFCC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72" name="Line 6"/>
            <p:cNvSpPr>
              <a:spLocks noChangeShapeType="1"/>
            </p:cNvSpPr>
            <p:nvPr>
              <p:custDataLst>
                <p:tags r:id="rId48"/>
              </p:custDataLst>
            </p:nvPr>
          </p:nvSpPr>
          <p:spPr bwMode="auto">
            <a:xfrm>
              <a:off x="2446" y="884"/>
              <a:ext cx="77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73" name="Line 7"/>
            <p:cNvSpPr>
              <a:spLocks noChangeShapeType="1"/>
            </p:cNvSpPr>
            <p:nvPr>
              <p:custDataLst>
                <p:tags r:id="rId49"/>
              </p:custDataLst>
            </p:nvPr>
          </p:nvSpPr>
          <p:spPr bwMode="auto">
            <a:xfrm rot="2278870" flipV="1">
              <a:off x="622" y="366"/>
              <a:ext cx="694" cy="2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74" name="Line 6"/>
            <p:cNvSpPr>
              <a:spLocks noChangeShapeType="1"/>
            </p:cNvSpPr>
            <p:nvPr>
              <p:custDataLst>
                <p:tags r:id="rId50"/>
              </p:custDataLst>
            </p:nvPr>
          </p:nvSpPr>
          <p:spPr bwMode="auto">
            <a:xfrm flipH="1">
              <a:off x="1221" y="566"/>
              <a:ext cx="126" cy="31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21" name="Group 2"/>
          <p:cNvGrpSpPr/>
          <p:nvPr>
            <p:custDataLst>
              <p:tags r:id="rId51"/>
            </p:custDataLst>
          </p:nvPr>
        </p:nvGrpSpPr>
        <p:grpSpPr>
          <a:xfrm rot="10800000">
            <a:off x="10811658" y="3004958"/>
            <a:ext cx="1023417" cy="575709"/>
            <a:chOff x="-126" y="90"/>
            <a:chExt cx="4284" cy="1337"/>
          </a:xfrm>
        </p:grpSpPr>
        <p:sp>
          <p:nvSpPr>
            <p:cNvPr id="176" name="AutoShape 3"/>
            <p:cNvSpPr>
              <a:spLocks noChangeArrowheads="1"/>
            </p:cNvSpPr>
            <p:nvPr>
              <p:custDataLst>
                <p:tags r:id="rId52"/>
              </p:custDataLst>
            </p:nvPr>
          </p:nvSpPr>
          <p:spPr bwMode="auto">
            <a:xfrm>
              <a:off x="1221" y="544"/>
              <a:ext cx="1228" cy="883"/>
            </a:xfrm>
            <a:prstGeom prst="pentagon">
              <a:avLst/>
            </a:prstGeom>
            <a:solidFill>
              <a:srgbClr val="FF505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77" name="Rectangle 4"/>
            <p:cNvSpPr>
              <a:spLocks noChangeArrowheads="1"/>
            </p:cNvSpPr>
            <p:nvPr>
              <p:custDataLst>
                <p:tags r:id="rId53"/>
              </p:custDataLst>
            </p:nvPr>
          </p:nvSpPr>
          <p:spPr bwMode="auto">
            <a:xfrm flipV="1">
              <a:off x="3216" y="547"/>
              <a:ext cx="942" cy="658"/>
            </a:xfrm>
            <a:prstGeom prst="rect">
              <a:avLst/>
            </a:prstGeom>
            <a:solidFill>
              <a:srgbClr val="92D050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lIns="67628" tIns="35243" rIns="67628" bIns="35243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r>
                <a:rPr lang="en-US" altLang="zh-CN" b="1">
                  <a:latin typeface="Times New Roman" panose="02020603050405020304" pitchFamily="18" charset="0"/>
                  <a:ea typeface="黑体" panose="02010609060101010101" pitchFamily="49" charset="-122"/>
                </a:rPr>
                <a:t>T</a:t>
              </a:r>
              <a:endParaRPr lang="zh-CN" altLang="en-US" b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78" name="Oval 5"/>
            <p:cNvSpPr>
              <a:spLocks noChangeArrowheads="1"/>
            </p:cNvSpPr>
            <p:nvPr>
              <p:custDataLst>
                <p:tags r:id="rId54"/>
              </p:custDataLst>
            </p:nvPr>
          </p:nvSpPr>
          <p:spPr bwMode="auto">
            <a:xfrm>
              <a:off x="-126" y="90"/>
              <a:ext cx="756" cy="576"/>
            </a:xfrm>
            <a:prstGeom prst="ellipse">
              <a:avLst/>
            </a:prstGeom>
            <a:solidFill>
              <a:srgbClr val="99FFCC"/>
            </a:solidFill>
            <a:ln w="38100">
              <a:solidFill>
                <a:schemeClr val="tx1"/>
              </a:solidFill>
              <a:bevel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/>
              <a:endParaRPr lang="zh-CN" altLang="zh-CN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79" name="Line 6"/>
            <p:cNvSpPr>
              <a:spLocks noChangeShapeType="1"/>
            </p:cNvSpPr>
            <p:nvPr>
              <p:custDataLst>
                <p:tags r:id="rId55"/>
              </p:custDataLst>
            </p:nvPr>
          </p:nvSpPr>
          <p:spPr bwMode="auto">
            <a:xfrm>
              <a:off x="2446" y="884"/>
              <a:ext cx="771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80" name="Line 7"/>
            <p:cNvSpPr>
              <a:spLocks noChangeShapeType="1"/>
            </p:cNvSpPr>
            <p:nvPr>
              <p:custDataLst>
                <p:tags r:id="rId56"/>
              </p:custDataLst>
            </p:nvPr>
          </p:nvSpPr>
          <p:spPr bwMode="auto">
            <a:xfrm rot="2278870" flipV="1">
              <a:off x="622" y="366"/>
              <a:ext cx="694" cy="261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81" name="Line 6"/>
            <p:cNvSpPr>
              <a:spLocks noChangeShapeType="1"/>
            </p:cNvSpPr>
            <p:nvPr>
              <p:custDataLst>
                <p:tags r:id="rId57"/>
              </p:custDataLst>
            </p:nvPr>
          </p:nvSpPr>
          <p:spPr bwMode="auto">
            <a:xfrm flipH="1">
              <a:off x="1221" y="566"/>
              <a:ext cx="126" cy="313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bevel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/>
            <a:lstStyle/>
            <a:p>
              <a:pPr>
                <a:lnSpc>
                  <a:spcPct val="130000"/>
                </a:lnSpc>
              </a:pPr>
              <a:endParaRPr lang="zh-CN" altLang="en-US" sz="170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grpSp>
        <p:nvGrpSpPr>
          <p:cNvPr id="22" name="Group 74"/>
          <p:cNvGrpSpPr/>
          <p:nvPr>
            <p:custDataLst>
              <p:tags r:id="rId58"/>
            </p:custDataLst>
          </p:nvPr>
        </p:nvGrpSpPr>
        <p:grpSpPr>
          <a:xfrm>
            <a:off x="10609206" y="624088"/>
            <a:ext cx="192960" cy="95951"/>
            <a:chOff x="0" y="0"/>
            <a:chExt cx="384" cy="48"/>
          </a:xfrm>
        </p:grpSpPr>
        <p:sp>
          <p:nvSpPr>
            <p:cNvPr id="186" name="Line 75"/>
            <p:cNvSpPr>
              <a:spLocks noChangeShapeType="1"/>
            </p:cNvSpPr>
            <p:nvPr>
              <p:custDataLst>
                <p:tags r:id="rId59"/>
              </p:custDataLst>
            </p:nvPr>
          </p:nvSpPr>
          <p:spPr bwMode="auto">
            <a:xfrm>
              <a:off x="0" y="48"/>
              <a:ext cx="384" cy="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9056" tIns="34529" rIns="69056" bIns="34529" anchor="b"/>
            <a:lstStyle/>
            <a:p>
              <a:endParaRPr lang="zh-CN" altLang="en-US"/>
            </a:p>
          </p:txBody>
        </p:sp>
        <p:sp>
          <p:nvSpPr>
            <p:cNvPr id="187" name="Line 76"/>
            <p:cNvSpPr>
              <a:spLocks noChangeShapeType="1"/>
            </p:cNvSpPr>
            <p:nvPr>
              <p:custDataLst>
                <p:tags r:id="rId60"/>
              </p:custDataLst>
            </p:nvPr>
          </p:nvSpPr>
          <p:spPr bwMode="auto">
            <a:xfrm>
              <a:off x="0" y="0"/>
              <a:ext cx="384" cy="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9056" tIns="34529" rIns="69056" bIns="34529" anchor="b"/>
            <a:lstStyle/>
            <a:p>
              <a:endParaRPr lang="zh-CN" altLang="en-US"/>
            </a:p>
          </p:txBody>
        </p:sp>
      </p:grpSp>
      <p:grpSp>
        <p:nvGrpSpPr>
          <p:cNvPr id="23" name="Group 74"/>
          <p:cNvGrpSpPr/>
          <p:nvPr>
            <p:custDataLst>
              <p:tags r:id="rId61"/>
            </p:custDataLst>
          </p:nvPr>
        </p:nvGrpSpPr>
        <p:grpSpPr>
          <a:xfrm>
            <a:off x="10609206" y="3182797"/>
            <a:ext cx="192960" cy="95951"/>
            <a:chOff x="0" y="0"/>
            <a:chExt cx="384" cy="48"/>
          </a:xfrm>
        </p:grpSpPr>
        <p:sp>
          <p:nvSpPr>
            <p:cNvPr id="189" name="Line 75"/>
            <p:cNvSpPr>
              <a:spLocks noChangeShapeType="1"/>
            </p:cNvSpPr>
            <p:nvPr>
              <p:custDataLst>
                <p:tags r:id="rId62"/>
              </p:custDataLst>
            </p:nvPr>
          </p:nvSpPr>
          <p:spPr bwMode="auto">
            <a:xfrm>
              <a:off x="0" y="48"/>
              <a:ext cx="384" cy="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9056" tIns="34529" rIns="69056" bIns="34529" anchor="b"/>
            <a:lstStyle/>
            <a:p>
              <a:endParaRPr lang="zh-CN" altLang="en-US"/>
            </a:p>
          </p:txBody>
        </p:sp>
        <p:sp>
          <p:nvSpPr>
            <p:cNvPr id="190" name="Line 76"/>
            <p:cNvSpPr>
              <a:spLocks noChangeShapeType="1"/>
            </p:cNvSpPr>
            <p:nvPr>
              <p:custDataLst>
                <p:tags r:id="rId63"/>
              </p:custDataLst>
            </p:nvPr>
          </p:nvSpPr>
          <p:spPr bwMode="auto">
            <a:xfrm>
              <a:off x="0" y="0"/>
              <a:ext cx="384" cy="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9056" tIns="34529" rIns="69056" bIns="34529" anchor="b"/>
            <a:lstStyle/>
            <a:p>
              <a:endParaRPr lang="zh-CN" altLang="en-US"/>
            </a:p>
          </p:txBody>
        </p:sp>
      </p:grpSp>
      <p:grpSp>
        <p:nvGrpSpPr>
          <p:cNvPr id="24" name="组合 190"/>
          <p:cNvGrpSpPr/>
          <p:nvPr>
            <p:custDataLst>
              <p:tags r:id="rId64"/>
            </p:custDataLst>
          </p:nvPr>
        </p:nvGrpSpPr>
        <p:grpSpPr>
          <a:xfrm>
            <a:off x="10613080" y="1423684"/>
            <a:ext cx="209041" cy="223887"/>
            <a:chOff x="11256690" y="4986586"/>
            <a:chExt cx="864096" cy="3024336"/>
          </a:xfrm>
        </p:grpSpPr>
        <p:grpSp>
          <p:nvGrpSpPr>
            <p:cNvPr id="25" name="Group 74"/>
            <p:cNvGrpSpPr/>
            <p:nvPr>
              <p:custDataLst>
                <p:tags r:id="rId65"/>
              </p:custDataLst>
            </p:nvPr>
          </p:nvGrpSpPr>
          <p:grpSpPr>
            <a:xfrm>
              <a:off x="11256690" y="4986586"/>
              <a:ext cx="864096" cy="3024336"/>
              <a:chOff x="0" y="0"/>
              <a:chExt cx="384" cy="48"/>
            </a:xfrm>
          </p:grpSpPr>
          <p:sp>
            <p:nvSpPr>
              <p:cNvPr id="194" name="Line 75"/>
              <p:cNvSpPr>
                <a:spLocks noChangeShapeType="1"/>
              </p:cNvSpPr>
              <p:nvPr>
                <p:custDataLst>
                  <p:tags r:id="rId66"/>
                </p:custDataLst>
              </p:nvPr>
            </p:nvSpPr>
            <p:spPr bwMode="auto">
              <a:xfrm>
                <a:off x="0" y="48"/>
                <a:ext cx="384" cy="0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69056" tIns="34529" rIns="69056" bIns="34529" anchor="b"/>
              <a:lstStyle/>
              <a:p>
                <a:endParaRPr lang="zh-CN" altLang="en-US"/>
              </a:p>
            </p:txBody>
          </p:sp>
          <p:sp>
            <p:nvSpPr>
              <p:cNvPr id="195" name="Line 76"/>
              <p:cNvSpPr>
                <a:spLocks noChangeShapeType="1"/>
              </p:cNvSpPr>
              <p:nvPr>
                <p:custDataLst>
                  <p:tags r:id="rId67"/>
                </p:custDataLst>
              </p:nvPr>
            </p:nvSpPr>
            <p:spPr bwMode="auto">
              <a:xfrm>
                <a:off x="0" y="0"/>
                <a:ext cx="384" cy="0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69056" tIns="34529" rIns="69056" bIns="34529" anchor="b"/>
              <a:lstStyle/>
              <a:p>
                <a:endParaRPr lang="zh-CN" altLang="en-US"/>
              </a:p>
            </p:txBody>
          </p:sp>
        </p:grpSp>
        <p:sp>
          <p:nvSpPr>
            <p:cNvPr id="193" name="Line 75"/>
            <p:cNvSpPr>
              <a:spLocks noChangeShapeType="1"/>
            </p:cNvSpPr>
            <p:nvPr>
              <p:custDataLst>
                <p:tags r:id="rId68"/>
              </p:custDataLst>
            </p:nvPr>
          </p:nvSpPr>
          <p:spPr bwMode="auto">
            <a:xfrm>
              <a:off x="11256690" y="6498754"/>
              <a:ext cx="864096" cy="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9056" tIns="34529" rIns="69056" bIns="34529" anchor="b"/>
            <a:lstStyle/>
            <a:p>
              <a:endParaRPr lang="zh-CN" altLang="en-US"/>
            </a:p>
          </p:txBody>
        </p:sp>
      </p:grpSp>
      <p:grpSp>
        <p:nvGrpSpPr>
          <p:cNvPr id="26" name="组合 195"/>
          <p:cNvGrpSpPr/>
          <p:nvPr>
            <p:custDataLst>
              <p:tags r:id="rId69"/>
            </p:custDataLst>
          </p:nvPr>
        </p:nvGrpSpPr>
        <p:grpSpPr>
          <a:xfrm>
            <a:off x="10613080" y="2255265"/>
            <a:ext cx="209041" cy="223887"/>
            <a:chOff x="11256690" y="4986586"/>
            <a:chExt cx="864096" cy="3024336"/>
          </a:xfrm>
        </p:grpSpPr>
        <p:grpSp>
          <p:nvGrpSpPr>
            <p:cNvPr id="27" name="Group 74"/>
            <p:cNvGrpSpPr/>
            <p:nvPr>
              <p:custDataLst>
                <p:tags r:id="rId70"/>
              </p:custDataLst>
            </p:nvPr>
          </p:nvGrpSpPr>
          <p:grpSpPr>
            <a:xfrm>
              <a:off x="11256690" y="4986586"/>
              <a:ext cx="864096" cy="3024336"/>
              <a:chOff x="0" y="0"/>
              <a:chExt cx="384" cy="48"/>
            </a:xfrm>
          </p:grpSpPr>
          <p:sp>
            <p:nvSpPr>
              <p:cNvPr id="199" name="Line 75"/>
              <p:cNvSpPr>
                <a:spLocks noChangeShapeType="1"/>
              </p:cNvSpPr>
              <p:nvPr>
                <p:custDataLst>
                  <p:tags r:id="rId71"/>
                </p:custDataLst>
              </p:nvPr>
            </p:nvSpPr>
            <p:spPr bwMode="auto">
              <a:xfrm>
                <a:off x="0" y="48"/>
                <a:ext cx="384" cy="0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69056" tIns="34529" rIns="69056" bIns="34529" anchor="b"/>
              <a:lstStyle/>
              <a:p>
                <a:endParaRPr lang="zh-CN" altLang="en-US"/>
              </a:p>
            </p:txBody>
          </p:sp>
          <p:sp>
            <p:nvSpPr>
              <p:cNvPr id="200" name="Line 76"/>
              <p:cNvSpPr>
                <a:spLocks noChangeShapeType="1"/>
              </p:cNvSpPr>
              <p:nvPr>
                <p:custDataLst>
                  <p:tags r:id="rId72"/>
                </p:custDataLst>
              </p:nvPr>
            </p:nvSpPr>
            <p:spPr bwMode="auto">
              <a:xfrm>
                <a:off x="0" y="0"/>
                <a:ext cx="384" cy="0"/>
              </a:xfrm>
              <a:prstGeom prst="line">
                <a:avLst/>
              </a:prstGeom>
              <a:noFill/>
              <a:ln w="57150">
                <a:solidFill>
                  <a:srgbClr val="0000FF"/>
                </a:solidFill>
                <a:miter lim="800000"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/>
                      </a:outerShdw>
                    </a:effectLst>
                  </a14:hiddenEffects>
                </a:ext>
              </a:extLst>
            </p:spPr>
            <p:txBody>
              <a:bodyPr lIns="69056" tIns="34529" rIns="69056" bIns="34529" anchor="b"/>
              <a:lstStyle/>
              <a:p>
                <a:endParaRPr lang="zh-CN" altLang="en-US"/>
              </a:p>
            </p:txBody>
          </p:sp>
        </p:grpSp>
        <p:sp>
          <p:nvSpPr>
            <p:cNvPr id="198" name="Line 75"/>
            <p:cNvSpPr>
              <a:spLocks noChangeShapeType="1"/>
            </p:cNvSpPr>
            <p:nvPr>
              <p:custDataLst>
                <p:tags r:id="rId73"/>
              </p:custDataLst>
            </p:nvPr>
          </p:nvSpPr>
          <p:spPr bwMode="auto">
            <a:xfrm>
              <a:off x="11256690" y="6498754"/>
              <a:ext cx="864096" cy="0"/>
            </a:xfrm>
            <a:prstGeom prst="line">
              <a:avLst/>
            </a:prstGeom>
            <a:noFill/>
            <a:ln w="57150">
              <a:solidFill>
                <a:srgbClr val="0000FF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69056" tIns="34529" rIns="69056" bIns="34529" anchor="b"/>
            <a:lstStyle/>
            <a:p>
              <a:endParaRPr lang="zh-CN" altLang="en-US"/>
            </a:p>
          </p:txBody>
        </p:sp>
      </p:grpSp>
      <p:sp>
        <p:nvSpPr>
          <p:cNvPr id="201" name="Line 115"/>
          <p:cNvSpPr>
            <a:spLocks noChangeShapeType="1"/>
          </p:cNvSpPr>
          <p:nvPr>
            <p:custDataLst>
              <p:tags r:id="rId74"/>
            </p:custDataLst>
          </p:nvPr>
        </p:nvSpPr>
        <p:spPr bwMode="auto">
          <a:xfrm flipH="1">
            <a:off x="9714879" y="875015"/>
            <a:ext cx="175967" cy="266453"/>
          </a:xfrm>
          <a:prstGeom prst="line">
            <a:avLst/>
          </a:prstGeom>
          <a:noFill/>
          <a:ln w="38100" cap="rnd">
            <a:solidFill>
              <a:srgbClr val="FF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997" tIns="14499" rIns="28997" bIns="14499" anchor="b"/>
          <a:lstStyle/>
          <a:p>
            <a:endParaRPr lang="zh-CN" altLang="en-US"/>
          </a:p>
        </p:txBody>
      </p:sp>
      <p:sp>
        <p:nvSpPr>
          <p:cNvPr id="202" name="Line 115"/>
          <p:cNvSpPr>
            <a:spLocks noChangeShapeType="1"/>
          </p:cNvSpPr>
          <p:nvPr>
            <p:custDataLst>
              <p:tags r:id="rId75"/>
            </p:custDataLst>
          </p:nvPr>
        </p:nvSpPr>
        <p:spPr bwMode="auto">
          <a:xfrm flipH="1">
            <a:off x="9708033" y="1736310"/>
            <a:ext cx="175265" cy="287855"/>
          </a:xfrm>
          <a:prstGeom prst="line">
            <a:avLst/>
          </a:prstGeom>
          <a:noFill/>
          <a:ln w="38100" cap="rnd">
            <a:solidFill>
              <a:srgbClr val="FF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997" tIns="14499" rIns="28997" bIns="14499" anchor="b"/>
          <a:lstStyle/>
          <a:p>
            <a:endParaRPr lang="zh-CN" altLang="en-US"/>
          </a:p>
        </p:txBody>
      </p:sp>
      <p:sp>
        <p:nvSpPr>
          <p:cNvPr id="207" name="Line 115"/>
          <p:cNvSpPr>
            <a:spLocks noChangeShapeType="1"/>
          </p:cNvSpPr>
          <p:nvPr>
            <p:custDataLst>
              <p:tags r:id="rId76"/>
            </p:custDataLst>
          </p:nvPr>
        </p:nvSpPr>
        <p:spPr bwMode="auto">
          <a:xfrm flipH="1">
            <a:off x="11476508" y="1047510"/>
            <a:ext cx="208688" cy="276809"/>
          </a:xfrm>
          <a:prstGeom prst="line">
            <a:avLst/>
          </a:prstGeom>
          <a:noFill/>
          <a:ln w="38100" cap="rnd">
            <a:solidFill>
              <a:srgbClr val="FF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997" tIns="14499" rIns="28997" bIns="14499" anchor="b"/>
          <a:lstStyle/>
          <a:p>
            <a:endParaRPr lang="zh-CN" altLang="en-US"/>
          </a:p>
        </p:txBody>
      </p:sp>
      <p:sp>
        <p:nvSpPr>
          <p:cNvPr id="208" name="Line 115"/>
          <p:cNvSpPr>
            <a:spLocks noChangeShapeType="1"/>
          </p:cNvSpPr>
          <p:nvPr>
            <p:custDataLst>
              <p:tags r:id="rId77"/>
            </p:custDataLst>
          </p:nvPr>
        </p:nvSpPr>
        <p:spPr bwMode="auto">
          <a:xfrm flipH="1">
            <a:off x="11474591" y="1868597"/>
            <a:ext cx="200731" cy="284662"/>
          </a:xfrm>
          <a:prstGeom prst="line">
            <a:avLst/>
          </a:prstGeom>
          <a:noFill/>
          <a:ln w="38100" cap="rnd">
            <a:solidFill>
              <a:srgbClr val="FF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997" tIns="14499" rIns="28997" bIns="14499" anchor="b"/>
          <a:lstStyle/>
          <a:p>
            <a:endParaRPr lang="zh-CN" altLang="en-US"/>
          </a:p>
        </p:txBody>
      </p:sp>
      <p:sp>
        <p:nvSpPr>
          <p:cNvPr id="209" name="Line 115"/>
          <p:cNvSpPr>
            <a:spLocks noChangeShapeType="1"/>
          </p:cNvSpPr>
          <p:nvPr>
            <p:custDataLst>
              <p:tags r:id="rId78"/>
            </p:custDataLst>
          </p:nvPr>
        </p:nvSpPr>
        <p:spPr bwMode="auto">
          <a:xfrm flipH="1">
            <a:off x="11462439" y="2710790"/>
            <a:ext cx="208688" cy="308240"/>
          </a:xfrm>
          <a:prstGeom prst="line">
            <a:avLst/>
          </a:prstGeom>
          <a:noFill/>
          <a:ln w="38100" cap="rnd">
            <a:solidFill>
              <a:srgbClr val="FF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997" tIns="14499" rIns="28997" bIns="14499" anchor="b"/>
          <a:lstStyle/>
          <a:p>
            <a:endParaRPr lang="zh-CN" altLang="en-US"/>
          </a:p>
        </p:txBody>
      </p:sp>
      <p:sp>
        <p:nvSpPr>
          <p:cNvPr id="211" name="Line 115"/>
          <p:cNvSpPr>
            <a:spLocks noChangeShapeType="1"/>
          </p:cNvSpPr>
          <p:nvPr>
            <p:custDataLst>
              <p:tags r:id="rId79"/>
            </p:custDataLst>
          </p:nvPr>
        </p:nvSpPr>
        <p:spPr bwMode="auto">
          <a:xfrm flipH="1">
            <a:off x="11485740" y="3595715"/>
            <a:ext cx="180844" cy="270853"/>
          </a:xfrm>
          <a:prstGeom prst="line">
            <a:avLst/>
          </a:prstGeom>
          <a:noFill/>
          <a:ln w="38100" cap="rnd">
            <a:solidFill>
              <a:srgbClr val="FF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997" tIns="14499" rIns="28997" bIns="14499" anchor="b"/>
          <a:lstStyle/>
          <a:p>
            <a:endParaRPr lang="zh-CN" altLang="en-US"/>
          </a:p>
        </p:txBody>
      </p:sp>
      <p:sp>
        <p:nvSpPr>
          <p:cNvPr id="248" name="TextBox 247"/>
          <p:cNvSpPr txBox="1"/>
          <p:nvPr>
            <p:custDataLst>
              <p:tags r:id="rId80"/>
            </p:custDataLst>
          </p:nvPr>
        </p:nvSpPr>
        <p:spPr>
          <a:xfrm>
            <a:off x="518794" y="3661947"/>
            <a:ext cx="2404110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3.</a:t>
            </a:r>
            <a:r>
              <a:rPr lang="en-US" altLang="zh-CN" sz="2800" b="1" dirty="0" smtClean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稳定性</a:t>
            </a:r>
            <a:r>
              <a:rPr lang="zh-CN" altLang="en-US" sz="2800" b="1" dirty="0" smtClean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：</a:t>
            </a:r>
            <a:endParaRPr lang="en-US" altLang="zh-CN" sz="2800" b="1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楷体" panose="02010609060101010101" charset="-122"/>
              <a:ea typeface="楷体" panose="02010609060101010101" charset="-122"/>
              <a:cs typeface="+mn-ea"/>
            </a:endParaRPr>
          </a:p>
        </p:txBody>
      </p:sp>
      <p:sp>
        <p:nvSpPr>
          <p:cNvPr id="10" name="文本框 9"/>
          <p:cNvSpPr txBox="1"/>
          <p:nvPr>
            <p:custDataLst>
              <p:tags r:id="rId81"/>
            </p:custDataLst>
          </p:nvPr>
        </p:nvSpPr>
        <p:spPr>
          <a:xfrm>
            <a:off x="534572" y="4276578"/>
            <a:ext cx="10635176" cy="707886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ts val="16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DNA</a:t>
            </a:r>
            <a:r>
              <a:rPr lang="zh-CN" altLang="en-US" sz="2400" b="1" dirty="0" smtClean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中脱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氧核糖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和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磷酸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交替连接的方式稳定不</a:t>
            </a:r>
            <a:r>
              <a:rPr lang="zh-CN" altLang="en-US" sz="2400" b="1" dirty="0" smtClean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变</a:t>
            </a:r>
            <a:r>
              <a:rPr lang="en-US" altLang="zh-CN" sz="2400" b="1" dirty="0" smtClean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,</a:t>
            </a:r>
            <a:r>
              <a:rPr lang="zh-CN" altLang="en-US" sz="2400" b="1" dirty="0" smtClean="0"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碱基互补配对的方式稳定不变。</a:t>
            </a:r>
            <a:endParaRPr lang="en-US" altLang="zh-CN" sz="2400" b="1" dirty="0" smtClean="0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ts val="1600"/>
              </a:lnSpc>
            </a:pPr>
            <a:endParaRPr lang="zh-CN" altLang="en-US" sz="2400" b="1" dirty="0" smtClean="0"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  <a:p>
            <a:pPr>
              <a:lnSpc>
                <a:spcPts val="1600"/>
              </a:lnSpc>
            </a:pPr>
            <a:endParaRPr lang="zh-CN" altLang="en-US" sz="2400" b="1" dirty="0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322570" name="文本框 322569"/>
          <p:cNvSpPr txBox="1"/>
          <p:nvPr>
            <p:custDataLst>
              <p:tags r:id="rId82"/>
            </p:custDataLst>
          </p:nvPr>
        </p:nvSpPr>
        <p:spPr>
          <a:xfrm>
            <a:off x="303604" y="2493988"/>
            <a:ext cx="2668588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 algn="ctr">
              <a:buClr>
                <a:srgbClr val="000000"/>
              </a:buClr>
            </a:pPr>
            <a:r>
              <a:rPr lang="zh-CN" altLang="en-US" sz="28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2、特异性：</a:t>
            </a:r>
            <a:endParaRPr lang="zh-CN" altLang="en-US" sz="3200" b="1" noProof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7" name="文本框 6"/>
          <p:cNvSpPr txBox="1"/>
          <p:nvPr>
            <p:custDataLst>
              <p:tags r:id="rId83"/>
            </p:custDataLst>
          </p:nvPr>
        </p:nvSpPr>
        <p:spPr>
          <a:xfrm>
            <a:off x="529638" y="2909862"/>
            <a:ext cx="8290804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每个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DNA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分子中碱基对的</a:t>
            </a:r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特定排列顺序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，构成了</a:t>
            </a:r>
            <a:r>
              <a:rPr lang="en-US" altLang="zh-CN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DNA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分子的特异</a:t>
            </a:r>
            <a:r>
              <a:rPr lang="zh-CN" altLang="en-US" sz="24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性，储存着特定的遗传信息。</a:t>
            </a:r>
            <a:endParaRPr lang="zh-CN" altLang="en-US" sz="2400" b="1" dirty="0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" name="文本框 2"/>
          <p:cNvSpPr txBox="1"/>
          <p:nvPr>
            <p:custDataLst>
              <p:tags r:id="rId84"/>
            </p:custDataLst>
          </p:nvPr>
        </p:nvSpPr>
        <p:spPr>
          <a:xfrm>
            <a:off x="426133" y="1973336"/>
            <a:ext cx="8112956" cy="683264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txBody>
          <a:bodyPr wrap="square" anchor="t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 </a:t>
            </a:r>
            <a:r>
              <a:rPr lang="zh-CN" altLang="en-US" sz="2400" b="1" u="sng" dirty="0">
                <a:latin typeface="黑体" panose="02010609060101010101" pitchFamily="49" charset="-122"/>
                <a:ea typeface="黑体" panose="02010609060101010101" pitchFamily="49" charset="-122"/>
              </a:rPr>
              <a:t>                </a:t>
            </a:r>
            <a:r>
              <a:rPr lang="zh-CN" altLang="en-US" sz="2400" b="1" dirty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的千变万化，构成了DNA分子的多样</a:t>
            </a:r>
            <a:r>
              <a:rPr lang="zh-CN" altLang="en-US" sz="2400" b="1" dirty="0" smtClean="0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性，能储存大量遗传信息。</a:t>
            </a:r>
            <a:endParaRPr lang="zh-CN" altLang="en-US" sz="2400" b="1" dirty="0">
              <a:solidFill>
                <a:srgbClr val="0000FF"/>
              </a:solidFill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" name="文本框 3"/>
          <p:cNvSpPr txBox="1"/>
          <p:nvPr>
            <p:custDataLst>
              <p:tags r:id="rId85"/>
            </p:custDataLst>
          </p:nvPr>
        </p:nvSpPr>
        <p:spPr>
          <a:xfrm>
            <a:off x="824133" y="1885047"/>
            <a:ext cx="2325370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r>
              <a:rPr lang="zh-CN" altLang="en-US" sz="2400" b="1" dirty="0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sym typeface="宋体" panose="02010600030101010101" pitchFamily="2" charset="-122"/>
              </a:rPr>
              <a:t>碱基对排列顺序</a:t>
            </a:r>
            <a:endParaRPr lang="zh-CN" altLang="en-US" sz="2400" b="1" dirty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>
            <p:custDataLst>
              <p:tags r:id="rId86"/>
            </p:custDataLst>
          </p:nvPr>
        </p:nvSpPr>
        <p:spPr>
          <a:xfrm>
            <a:off x="560241" y="1557361"/>
            <a:ext cx="2855913" cy="521970"/>
          </a:xfrm>
          <a:prstGeom prst="rect">
            <a:avLst/>
          </a:prstGeom>
          <a:noFill/>
          <a:ln w="12700">
            <a:noFill/>
          </a:ln>
        </p:spPr>
        <p:txBody>
          <a:bodyPr wrap="square" anchor="t">
            <a:spAutoFit/>
          </a:bodyPr>
          <a:lstStyle/>
          <a:p>
            <a:pPr algn="l">
              <a:buClr>
                <a:srgbClr val="000000"/>
              </a:buClr>
            </a:pPr>
            <a:r>
              <a:rPr lang="en-US" altLang="zh-CN" sz="28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1</a:t>
            </a:r>
            <a:r>
              <a:rPr lang="zh-CN" altLang="en-US" sz="2800" b="1" noProof="1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" panose="02010609060101010101" charset="-122"/>
                <a:ea typeface="楷体" panose="02010609060101010101" charset="-122"/>
                <a:cs typeface="+mn-ea"/>
              </a:rPr>
              <a:t>、多样性：</a:t>
            </a:r>
            <a:endParaRPr lang="zh-CN" altLang="en-US" sz="2800" b="1" noProof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楷体" panose="02010609060101010101" charset="-122"/>
              <a:ea typeface="楷体" panose="02010609060101010101" charset="-122"/>
              <a:cs typeface="+mn-ea"/>
            </a:endParaRPr>
          </a:p>
        </p:txBody>
      </p:sp>
      <p:sp>
        <p:nvSpPr>
          <p:cNvPr id="19" name="标题 3"/>
          <p:cNvSpPr>
            <a:spLocks noGrp="1"/>
          </p:cNvSpPr>
          <p:nvPr>
            <p:custDataLst>
              <p:tags r:id="rId87"/>
            </p:custDataLst>
          </p:nvPr>
        </p:nvSpPr>
        <p:spPr>
          <a:xfrm>
            <a:off x="0" y="0"/>
            <a:ext cx="5763895" cy="68072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noAutofit/>
            <a:scene3d>
              <a:camera prst="orthographicFront"/>
              <a:lightRig rig="threePt" dir="t"/>
            </a:scene3d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sz="440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  <a:cs typeface="+mj-cs"/>
              </a:defRPr>
            </a:lvl1pPr>
          </a:lstStyle>
          <a:p>
            <a:pPr algn="just"/>
            <a:r>
              <a:rPr lang="zh-CN" altLang="en-US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三</a:t>
            </a:r>
            <a:r>
              <a:rPr lang="en-US" altLang="zh-CN" sz="3600" b="1" spc="150" dirty="0" smtClean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、DNA</a:t>
            </a:r>
            <a:r>
              <a:rPr lang="zh-CN" altLang="en-US" sz="3600" b="1" spc="150" dirty="0">
                <a:solidFill>
                  <a:schemeClr val="accent6">
                    <a:lumMod val="1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结构的特性</a:t>
            </a:r>
            <a:endParaRPr lang="zh-CN" altLang="en-US" sz="3600" b="1" spc="150" dirty="0">
              <a:solidFill>
                <a:schemeClr val="accent6">
                  <a:lumMod val="10000"/>
                </a:schemeClr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  <p:pic>
        <p:nvPicPr>
          <p:cNvPr id="322571" name="New picture"/>
          <p:cNvPicPr/>
          <p:nvPr>
            <p:custDataLst>
              <p:tags r:id="rId88"/>
            </p:custDataLst>
          </p:nvPr>
        </p:nvPicPr>
        <p:blipFill>
          <a:blip r:embed="rId89" cstate="print"/>
          <a:stretch>
            <a:fillRect/>
          </a:stretch>
        </p:blipFill>
        <p:spPr>
          <a:xfrm>
            <a:off x="12420600" y="12077700"/>
            <a:ext cx="342900" cy="254000"/>
          </a:xfrm>
          <a:prstGeom prst="cube">
            <a:avLst/>
          </a:prstGeom>
        </p:spPr>
      </p:pic>
      <p:sp>
        <p:nvSpPr>
          <p:cNvPr id="97" name="Line 115"/>
          <p:cNvSpPr>
            <a:spLocks noChangeShapeType="1"/>
          </p:cNvSpPr>
          <p:nvPr>
            <p:custDataLst>
              <p:tags r:id="rId90"/>
            </p:custDataLst>
          </p:nvPr>
        </p:nvSpPr>
        <p:spPr bwMode="auto">
          <a:xfrm flipH="1">
            <a:off x="9767137" y="2566429"/>
            <a:ext cx="180844" cy="270853"/>
          </a:xfrm>
          <a:prstGeom prst="line">
            <a:avLst/>
          </a:prstGeom>
          <a:noFill/>
          <a:ln w="38100" cap="rnd">
            <a:solidFill>
              <a:srgbClr val="FF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997" tIns="14499" rIns="28997" bIns="14499" anchor="b"/>
          <a:lstStyle/>
          <a:p>
            <a:endParaRPr lang="zh-CN" altLang="en-US"/>
          </a:p>
        </p:txBody>
      </p:sp>
      <p:sp>
        <p:nvSpPr>
          <p:cNvPr id="99" name="矩形 98"/>
          <p:cNvSpPr/>
          <p:nvPr/>
        </p:nvSpPr>
        <p:spPr>
          <a:xfrm>
            <a:off x="301698" y="643186"/>
            <a:ext cx="922213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  <a:tabLst>
                <a:tab pos="2070735" algn="l"/>
              </a:tabLst>
            </a:pPr>
            <a:r>
              <a:rPr lang="en-US" altLang="zh-CN" sz="2800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DNA</a:t>
            </a:r>
            <a:r>
              <a:rPr lang="zh-CN" altLang="zh-CN" sz="2800" kern="100" dirty="0">
                <a:solidFill>
                  <a:srgbClr val="0070C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只含有</a:t>
            </a:r>
            <a:r>
              <a:rPr lang="en-US" altLang="zh-CN" sz="2800" kern="100" dirty="0">
                <a:solidFill>
                  <a:srgbClr val="0070C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4</a:t>
            </a:r>
            <a:r>
              <a:rPr lang="zh-CN" altLang="zh-CN" sz="2800" kern="100" dirty="0">
                <a:solidFill>
                  <a:srgbClr val="0070C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种脱氧核苷酸，它为什么能够储存足够量的遗传信息</a:t>
            </a:r>
            <a:r>
              <a:rPr lang="zh-CN" altLang="zh-CN" sz="2800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？</a:t>
            </a:r>
            <a:r>
              <a:rPr lang="en-US" altLang="zh-CN" sz="2800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Courier New" panose="02070309020205020404" pitchFamily="49" charset="0"/>
              </a:rPr>
              <a:t> DNA</a:t>
            </a:r>
            <a:r>
              <a:rPr lang="zh-CN" altLang="zh-CN" sz="2800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是如何维系</a:t>
            </a:r>
            <a:r>
              <a:rPr lang="zh-CN" altLang="en-US" sz="2800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其结构</a:t>
            </a:r>
            <a:r>
              <a:rPr lang="zh-CN" altLang="zh-CN" sz="2800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稳定性的</a:t>
            </a:r>
            <a:r>
              <a:rPr lang="zh-CN" altLang="en-US" sz="2800" kern="100" dirty="0" smtClean="0">
                <a:solidFill>
                  <a:srgbClr val="0070C0"/>
                </a:solidFill>
                <a:latin typeface="Times New Roman" panose="02020603050405020304" pitchFamily="18" charset="0"/>
                <a:ea typeface="方正中等线简体" panose="03000509000000000000" pitchFamily="65" charset="-122"/>
                <a:cs typeface="Times New Roman" panose="02020603050405020304" pitchFamily="18" charset="0"/>
              </a:rPr>
              <a:t>？</a:t>
            </a:r>
            <a:endParaRPr lang="zh-CN" altLang="zh-CN" sz="2800" kern="100" dirty="0">
              <a:solidFill>
                <a:srgbClr val="0070C0"/>
              </a:solidFill>
              <a:effectLst/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2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8" grpId="0"/>
      <p:bldP spid="10" grpId="0"/>
      <p:bldP spid="322570" grpId="0"/>
      <p:bldP spid="7" grpId="0"/>
      <p:bldP spid="3" grpId="0" animBg="1"/>
      <p:bldP spid="4" grpId="0"/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>
            <a:spLocks noChangeArrowheads="1"/>
          </p:cNvSpPr>
          <p:nvPr/>
        </p:nvSpPr>
        <p:spPr bwMode="auto">
          <a:xfrm>
            <a:off x="711200" y="2286000"/>
            <a:ext cx="1524000" cy="369332"/>
          </a:xfrm>
          <a:prstGeom prst="rect">
            <a:avLst/>
          </a:prstGeom>
          <a:noFill/>
          <a:ln w="9525" algn="ctr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zh-CN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1" name="AutoShape 3"/>
          <p:cNvSpPr>
            <a:spLocks noChangeArrowheads="1"/>
          </p:cNvSpPr>
          <p:nvPr/>
        </p:nvSpPr>
        <p:spPr bwMode="auto">
          <a:xfrm>
            <a:off x="992433" y="565981"/>
            <a:ext cx="444500" cy="4319587"/>
          </a:xfrm>
          <a:prstGeom prst="leftBrace">
            <a:avLst>
              <a:gd name="adj1" fmla="val 169043"/>
              <a:gd name="adj2" fmla="val 50000"/>
            </a:avLst>
          </a:prstGeom>
          <a:noFill/>
          <a:ln w="28575" algn="ctr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 sz="2800" b="1">
              <a:solidFill>
                <a:srgbClr val="000000"/>
              </a:solidFill>
              <a:ea typeface="华文中宋" pitchFamily="2" charset="-122"/>
            </a:endParaRPr>
          </a:p>
        </p:txBody>
      </p:sp>
      <p:sp>
        <p:nvSpPr>
          <p:cNvPr id="48132" name="Rectangle 4"/>
          <p:cNvSpPr>
            <a:spLocks noChangeArrowheads="1"/>
          </p:cNvSpPr>
          <p:nvPr/>
        </p:nvSpPr>
        <p:spPr bwMode="auto">
          <a:xfrm>
            <a:off x="1428466" y="538827"/>
            <a:ext cx="1524000" cy="850900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9900CC"/>
            </a:solidFill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990099"/>
                </a:solidFill>
                <a:latin typeface="Times New Roman" panose="02020603050405020304" pitchFamily="18" charset="0"/>
              </a:rPr>
              <a:t>化学组成单位</a:t>
            </a:r>
            <a:endParaRPr lang="zh-CN" altLang="en-US" sz="2400" b="1" dirty="0">
              <a:solidFill>
                <a:srgbClr val="99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3" name="Rectangle 5">
            <a:hlinkClick r:id="rId1" action="ppaction://hlinkfile"/>
          </p:cNvPr>
          <p:cNvSpPr>
            <a:spLocks noChangeArrowheads="1"/>
          </p:cNvSpPr>
          <p:nvPr/>
        </p:nvSpPr>
        <p:spPr bwMode="auto">
          <a:xfrm>
            <a:off x="1371032" y="2069580"/>
            <a:ext cx="914400" cy="1200329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9900CC"/>
            </a:solidFill>
            <a:miter lim="800000"/>
          </a:ln>
        </p:spPr>
        <p:txBody>
          <a:bodyPr>
            <a:spAutoFit/>
          </a:bodyPr>
          <a:lstStyle/>
          <a:p>
            <a:pPr algn="ctr"/>
            <a:r>
              <a:rPr lang="zh-CN" altLang="en-US" sz="2400" b="1" dirty="0">
                <a:solidFill>
                  <a:srgbClr val="990099"/>
                </a:solidFill>
                <a:latin typeface="Times New Roman" panose="02020603050405020304" pitchFamily="18" charset="0"/>
              </a:rPr>
              <a:t>双螺旋结构</a:t>
            </a:r>
            <a:endParaRPr lang="zh-CN" altLang="en-US" sz="2400" b="1" dirty="0">
              <a:solidFill>
                <a:srgbClr val="99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4" name="AutoShape 6"/>
          <p:cNvSpPr>
            <a:spLocks noChangeArrowheads="1"/>
          </p:cNvSpPr>
          <p:nvPr/>
        </p:nvSpPr>
        <p:spPr bwMode="auto">
          <a:xfrm>
            <a:off x="3258782" y="533400"/>
            <a:ext cx="400051" cy="1023938"/>
          </a:xfrm>
          <a:prstGeom prst="leftBrace">
            <a:avLst>
              <a:gd name="adj1" fmla="val 28423"/>
              <a:gd name="adj2" fmla="val 50000"/>
            </a:avLst>
          </a:prstGeom>
          <a:noFill/>
          <a:ln w="28575" algn="ctr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 sz="2800" b="1">
              <a:solidFill>
                <a:srgbClr val="000000"/>
              </a:solidFill>
              <a:ea typeface="华文中宋" pitchFamily="2" charset="-122"/>
            </a:endParaRPr>
          </a:p>
        </p:txBody>
      </p:sp>
      <p:sp>
        <p:nvSpPr>
          <p:cNvPr id="24583" name="Text Box 7"/>
          <p:cNvSpPr/>
          <p:nvPr/>
        </p:nvSpPr>
        <p:spPr>
          <a:xfrm>
            <a:off x="3563582" y="304800"/>
            <a:ext cx="3123821" cy="406400"/>
          </a:xfrm>
          <a:prstGeom prst="rect">
            <a:avLst/>
          </a:prstGeom>
          <a:solidFill>
            <a:schemeClr val="bg1"/>
          </a:solidFill>
          <a:ln>
            <a:solidFill>
              <a:srgbClr val="380EE8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基本单位</a:t>
            </a:r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脱氧核苷酸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4" name="Text Box 8"/>
          <p:cNvSpPr/>
          <p:nvPr/>
        </p:nvSpPr>
        <p:spPr>
          <a:xfrm>
            <a:off x="3766782" y="1341438"/>
            <a:ext cx="1016000" cy="406400"/>
          </a:xfrm>
          <a:prstGeom prst="rect">
            <a:avLst/>
          </a:prstGeom>
          <a:solidFill>
            <a:schemeClr val="bg1"/>
          </a:solidFill>
          <a:ln>
            <a:solidFill>
              <a:srgbClr val="380EE8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种类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5" name="Text Box 9"/>
          <p:cNvSpPr/>
          <p:nvPr/>
        </p:nvSpPr>
        <p:spPr>
          <a:xfrm>
            <a:off x="5087582" y="1341438"/>
            <a:ext cx="1219200" cy="406400"/>
          </a:xfrm>
          <a:prstGeom prst="rect">
            <a:avLst/>
          </a:prstGeom>
          <a:solidFill>
            <a:schemeClr val="bg1"/>
          </a:solidFill>
          <a:ln>
            <a:solidFill>
              <a:srgbClr val="380EE8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四种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38" name="Text Box 12"/>
          <p:cNvSpPr>
            <a:spLocks noChangeArrowheads="1"/>
          </p:cNvSpPr>
          <p:nvPr/>
        </p:nvSpPr>
        <p:spPr bwMode="auto">
          <a:xfrm>
            <a:off x="1418546" y="4271609"/>
            <a:ext cx="2402827" cy="461665"/>
          </a:xfrm>
          <a:prstGeom prst="rect">
            <a:avLst/>
          </a:prstGeom>
          <a:solidFill>
            <a:schemeClr val="bg1"/>
          </a:solidFill>
          <a:ln w="28575" algn="ctr">
            <a:solidFill>
              <a:srgbClr val="7030A0"/>
            </a:solidFill>
            <a:miter lim="800000"/>
          </a:ln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>
                <a:solidFill>
                  <a:srgbClr val="990099"/>
                </a:solidFill>
                <a:latin typeface="Times New Roman" panose="02020603050405020304" pitchFamily="18" charset="0"/>
              </a:rPr>
              <a:t>DNA</a:t>
            </a:r>
            <a:r>
              <a:rPr lang="zh-CN" altLang="en-US" sz="2400" b="1" dirty="0">
                <a:solidFill>
                  <a:srgbClr val="990099"/>
                </a:solidFill>
                <a:latin typeface="Times New Roman" panose="02020603050405020304" pitchFamily="18" charset="0"/>
              </a:rPr>
              <a:t>分子的特性</a:t>
            </a:r>
            <a:endParaRPr lang="zh-CN" altLang="en-US" sz="2400" b="1" dirty="0">
              <a:solidFill>
                <a:srgbClr val="990099"/>
              </a:solidFill>
              <a:latin typeface="Times New Roman" panose="02020603050405020304" pitchFamily="18" charset="0"/>
            </a:endParaRPr>
          </a:p>
        </p:txBody>
      </p:sp>
      <p:sp>
        <p:nvSpPr>
          <p:cNvPr id="24587" name="Text Box 13"/>
          <p:cNvSpPr/>
          <p:nvPr/>
        </p:nvSpPr>
        <p:spPr>
          <a:xfrm>
            <a:off x="2693129" y="1779137"/>
            <a:ext cx="4239934" cy="2246769"/>
          </a:xfrm>
          <a:prstGeom prst="rect">
            <a:avLst/>
          </a:prstGeom>
          <a:solidFill>
            <a:schemeClr val="bg1"/>
          </a:solidFill>
          <a:ln>
            <a:solidFill>
              <a:srgbClr val="380EE8"/>
            </a:solidFill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①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由两条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反向平行的脱氧核苷酸长链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盘旋而成。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②外侧由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脱氧核糖和磷酸交替连接构成基本骨架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 。碱基排列在内侧。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③碱基通过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氢键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连接成</a:t>
            </a:r>
            <a:r>
              <a:rPr lang="zh-CN" altLang="en-US" sz="20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碱基对</a:t>
            </a:r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。遵循碱基互补配对原则。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40" name="Rectangle 27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224586"/>
            <a:ext cx="1029616" cy="1043248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en-US" altLang="zh-CN" sz="3000" b="1" dirty="0" smtClean="0">
                <a:latin typeface="Arial" panose="020B0604020202020204" pitchFamily="34" charset="0"/>
              </a:rPr>
              <a:t>DNA</a:t>
            </a:r>
            <a:r>
              <a:rPr lang="zh-CN" altLang="en-US" sz="3000" b="1" dirty="0" smtClean="0">
                <a:latin typeface="Arial" panose="020B0604020202020204" pitchFamily="34" charset="0"/>
              </a:rPr>
              <a:t>结构</a:t>
            </a:r>
            <a:endParaRPr lang="zh-CN" altLang="en-US" sz="3000" b="1" dirty="0" smtClean="0">
              <a:latin typeface="Arial" panose="020B0604020202020204" pitchFamily="34" charset="0"/>
            </a:endParaRPr>
          </a:p>
        </p:txBody>
      </p:sp>
      <p:sp>
        <p:nvSpPr>
          <p:cNvPr id="24589" name="文本框 29"/>
          <p:cNvSpPr/>
          <p:nvPr/>
        </p:nvSpPr>
        <p:spPr>
          <a:xfrm>
            <a:off x="3974851" y="4293192"/>
            <a:ext cx="2999156" cy="400050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</a:ln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20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稳定性、多样性、特异性</a:t>
            </a:r>
            <a:endParaRPr lang="zh-CN" altLang="en-US" sz="20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8142" name="AutoShape 6"/>
          <p:cNvSpPr>
            <a:spLocks noChangeArrowheads="1"/>
          </p:cNvSpPr>
          <p:nvPr/>
        </p:nvSpPr>
        <p:spPr bwMode="auto">
          <a:xfrm>
            <a:off x="2273553" y="1921042"/>
            <a:ext cx="414867" cy="1944687"/>
          </a:xfrm>
          <a:prstGeom prst="leftBrace">
            <a:avLst>
              <a:gd name="adj1" fmla="val 28414"/>
              <a:gd name="adj2" fmla="val 50000"/>
            </a:avLst>
          </a:prstGeom>
          <a:noFill/>
          <a:ln w="28575" algn="ctr">
            <a:solidFill>
              <a:schemeClr val="tx1"/>
            </a:solidFill>
            <a:round/>
          </a:ln>
        </p:spPr>
        <p:txBody>
          <a:bodyPr wrap="none" anchor="ctr"/>
          <a:lstStyle/>
          <a:p>
            <a:endParaRPr lang="zh-CN" altLang="en-US" sz="2800" b="1">
              <a:solidFill>
                <a:srgbClr val="000000"/>
              </a:solidFill>
              <a:ea typeface="华文中宋" pitchFamily="2" charset="-122"/>
            </a:endParaRPr>
          </a:p>
        </p:txBody>
      </p:sp>
      <p:sp>
        <p:nvSpPr>
          <p:cNvPr id="15" name="左大括号 316419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6770363" y="0"/>
            <a:ext cx="203200" cy="1143000"/>
          </a:xfrm>
          <a:prstGeom prst="leftBrace">
            <a:avLst>
              <a:gd name="adj1" fmla="val 62500"/>
              <a:gd name="adj2" fmla="val 50000"/>
            </a:avLst>
          </a:prstGeom>
          <a:solidFill>
            <a:srgbClr val="FF0000"/>
          </a:solidFill>
          <a:ln w="25400" algn="ctr">
            <a:solidFill>
              <a:schemeClr val="bg1"/>
            </a:solidFill>
            <a:round/>
          </a:ln>
        </p:spPr>
        <p:txBody>
          <a:bodyPr/>
          <a:lstStyle/>
          <a:p>
            <a:endParaRPr lang="zh-CN" altLang="en-US">
              <a:solidFill>
                <a:srgbClr val="FFCC00"/>
              </a:solidFill>
            </a:endParaRPr>
          </a:p>
        </p:txBody>
      </p:sp>
      <p:sp>
        <p:nvSpPr>
          <p:cNvPr id="16" name="文本框 316421"/>
          <p:cNvSpPr/>
          <p:nvPr>
            <p:custDataLst>
              <p:tags r:id="rId3"/>
            </p:custDataLst>
          </p:nvPr>
        </p:nvSpPr>
        <p:spPr>
          <a:xfrm>
            <a:off x="6853512" y="0"/>
            <a:ext cx="4533269" cy="46166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一分子含氮碱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基</a:t>
            </a:r>
            <a:r>
              <a:rPr lang="en-US" altLang="zh-CN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(4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种，</a:t>
            </a:r>
            <a:r>
              <a:rPr lang="en-US" altLang="zh-CN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AGCT</a:t>
            </a:r>
            <a:r>
              <a:rPr lang="zh-CN" altLang="en-US" sz="2400" b="1" dirty="0" smtClean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）</a:t>
            </a:r>
            <a:endParaRPr lang="zh-CN" altLang="en-US" sz="24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文本框 316422"/>
          <p:cNvSpPr/>
          <p:nvPr>
            <p:custDataLst>
              <p:tags r:id="rId4"/>
            </p:custDataLst>
          </p:nvPr>
        </p:nvSpPr>
        <p:spPr>
          <a:xfrm>
            <a:off x="7235651" y="442983"/>
            <a:ext cx="2345078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一分子脱氧核糖</a:t>
            </a:r>
            <a:endParaRPr lang="zh-CN" altLang="en-US" sz="24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" name="文本框 316423"/>
          <p:cNvSpPr/>
          <p:nvPr>
            <p:custDataLst>
              <p:tags r:id="rId5"/>
            </p:custDataLst>
          </p:nvPr>
        </p:nvSpPr>
        <p:spPr>
          <a:xfrm>
            <a:off x="7221721" y="920513"/>
            <a:ext cx="1826746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Wingdings" panose="05000000000000000000" pitchFamily="2" charset="2"/>
              </a:rPr>
              <a:t>一分子磷酸</a:t>
            </a:r>
            <a:endParaRPr lang="zh-CN" altLang="en-US" sz="24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946711" y="1637731"/>
            <a:ext cx="1624083" cy="4625800"/>
          </a:xfrm>
          <a:prstGeom prst="rect">
            <a:avLst/>
          </a:prstGeom>
        </p:spPr>
      </p:pic>
      <p:grpSp>
        <p:nvGrpSpPr>
          <p:cNvPr id="20" name="组合 13"/>
          <p:cNvGrpSpPr/>
          <p:nvPr>
            <p:custDataLst>
              <p:tags r:id="rId7"/>
            </p:custDataLst>
          </p:nvPr>
        </p:nvGrpSpPr>
        <p:grpSpPr>
          <a:xfrm>
            <a:off x="8584442" y="1392072"/>
            <a:ext cx="3384646" cy="4995080"/>
            <a:chOff x="265" y="1511"/>
            <a:chExt cx="6767" cy="7789"/>
          </a:xfrm>
        </p:grpSpPr>
        <p:pic>
          <p:nvPicPr>
            <p:cNvPr id="21" name="图片 20"/>
            <p:cNvPicPr>
              <a:picLocks noChangeAspect="1"/>
            </p:cNvPicPr>
            <p:nvPr>
              <p:custDataLst>
                <p:tags r:id="rId8"/>
              </p:custDataLst>
            </p:nvPr>
          </p:nvPicPr>
          <p:blipFill>
            <a:blip r:embed="rId9" cstate="print"/>
            <a:srcRect l="13476" b="27471"/>
            <a:stretch>
              <a:fillRect/>
            </a:stretch>
          </p:blipFill>
          <p:spPr>
            <a:xfrm>
              <a:off x="265" y="1511"/>
              <a:ext cx="6767" cy="7773"/>
            </a:xfrm>
            <a:prstGeom prst="rect">
              <a:avLst/>
            </a:prstGeom>
          </p:spPr>
        </p:pic>
        <p:sp>
          <p:nvSpPr>
            <p:cNvPr id="22" name="文本框 184"/>
            <p:cNvSpPr txBox="1"/>
            <p:nvPr>
              <p:custDataLst>
                <p:tags r:id="rId10"/>
              </p:custDataLst>
            </p:nvPr>
          </p:nvSpPr>
          <p:spPr>
            <a:xfrm>
              <a:off x="6295" y="1511"/>
              <a:ext cx="598" cy="51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3'</a:t>
              </a:r>
              <a:endPara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3" name="文本框 10"/>
            <p:cNvSpPr txBox="1"/>
            <p:nvPr>
              <p:custDataLst>
                <p:tags r:id="rId11"/>
              </p:custDataLst>
            </p:nvPr>
          </p:nvSpPr>
          <p:spPr>
            <a:xfrm>
              <a:off x="427" y="8782"/>
              <a:ext cx="598" cy="51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3'</a:t>
              </a:r>
              <a:endPara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4" name="文本框 11"/>
            <p:cNvSpPr txBox="1"/>
            <p:nvPr>
              <p:custDataLst>
                <p:tags r:id="rId12"/>
              </p:custDataLst>
            </p:nvPr>
          </p:nvSpPr>
          <p:spPr>
            <a:xfrm>
              <a:off x="605" y="1603"/>
              <a:ext cx="598" cy="51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5'</a:t>
              </a:r>
              <a:endPara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  <p:sp>
          <p:nvSpPr>
            <p:cNvPr id="25" name="文本框 12"/>
            <p:cNvSpPr txBox="1"/>
            <p:nvPr>
              <p:custDataLst>
                <p:tags r:id="rId13"/>
              </p:custDataLst>
            </p:nvPr>
          </p:nvSpPr>
          <p:spPr>
            <a:xfrm>
              <a:off x="6241" y="8782"/>
              <a:ext cx="598" cy="518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altLang="zh-CN" sz="2800" b="1">
                  <a:solidFill>
                    <a:srgbClr val="FF0000"/>
                  </a:solidFill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rPr>
                <a:t>5'</a:t>
              </a:r>
              <a:endParaRPr lang="zh-CN" altLang="en-US" sz="2800" b="1" baseline="-25000">
                <a:solidFill>
                  <a:srgbClr val="FF0000"/>
                </a:solidFill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endParaRPr>
            </a:p>
          </p:txBody>
        </p:sp>
      </p:grpSp>
      <p:grpSp>
        <p:nvGrpSpPr>
          <p:cNvPr id="26" name="组合 136198"/>
          <p:cNvGrpSpPr/>
          <p:nvPr/>
        </p:nvGrpSpPr>
        <p:grpSpPr bwMode="auto">
          <a:xfrm>
            <a:off x="9662615" y="459475"/>
            <a:ext cx="2361063" cy="1014483"/>
            <a:chOff x="1152" y="1493"/>
            <a:chExt cx="4110" cy="1339"/>
          </a:xfrm>
        </p:grpSpPr>
        <p:sp>
          <p:nvSpPr>
            <p:cNvPr id="27" name="矩形 136199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3982" y="2142"/>
              <a:ext cx="1280" cy="411"/>
            </a:xfrm>
            <a:prstGeom prst="rect">
              <a:avLst/>
            </a:prstGeom>
            <a:solidFill>
              <a:srgbClr val="0000FF"/>
            </a:solidFill>
            <a:ln w="12700" algn="ctr">
              <a:solidFill>
                <a:srgbClr val="0000FF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r>
                <a:rPr lang="zh-CN" altLang="en-US" sz="2000" b="1" dirty="0" smtClean="0">
                  <a:solidFill>
                    <a:srgbClr val="FFFFFF"/>
                  </a:solidFill>
                  <a:latin typeface="Times New Roman" panose="02020603050405020304" pitchFamily="18" charset="0"/>
                </a:rPr>
                <a:t>碱基</a:t>
              </a:r>
              <a:endParaRPr lang="en-US" altLang="zh-CN" sz="2000" b="1" dirty="0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8" name="正五边形 136200"/>
            <p:cNvSpPr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2208" y="1920"/>
              <a:ext cx="1056" cy="912"/>
            </a:xfrm>
            <a:prstGeom prst="pentagon">
              <a:avLst/>
            </a:prstGeom>
            <a:solidFill>
              <a:srgbClr val="FF0000"/>
            </a:solidFill>
            <a:ln w="12700" algn="ctr">
              <a:solidFill>
                <a:srgbClr val="FF0000"/>
              </a:solidFill>
              <a:miter lim="800000"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  <a:latin typeface="Times New Roman" panose="02020603050405020304" pitchFamily="18" charset="0"/>
                </a:rPr>
                <a:t>脱氧</a:t>
              </a:r>
              <a:endParaRPr lang="zh-CN" altLang="en-US" sz="2000" b="1" dirty="0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  <a:p>
              <a:pPr algn="ctr"/>
              <a:r>
                <a:rPr lang="zh-CN" altLang="en-US" sz="2000" b="1" dirty="0">
                  <a:solidFill>
                    <a:srgbClr val="FFFFFF"/>
                  </a:solidFill>
                  <a:latin typeface="Times New Roman" panose="02020603050405020304" pitchFamily="18" charset="0"/>
                </a:rPr>
                <a:t>核糖</a:t>
              </a:r>
              <a:endParaRPr lang="zh-CN" altLang="en-US" sz="2000" b="1" dirty="0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29" name="椭圆 136201"/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1152" y="1493"/>
              <a:ext cx="479" cy="479"/>
            </a:xfrm>
            <a:prstGeom prst="ellipse">
              <a:avLst/>
            </a:prstGeom>
            <a:solidFill>
              <a:srgbClr val="00CC00"/>
            </a:solidFill>
            <a:ln w="12700" algn="ctr">
              <a:solidFill>
                <a:srgbClr val="00CC00"/>
              </a:solidFill>
              <a:round/>
              <a:headEnd type="none" w="sm" len="sm"/>
              <a:tailEnd type="none" w="sm" len="sm"/>
            </a:ln>
          </p:spPr>
          <p:txBody>
            <a:bodyPr wrap="none" anchor="ctr"/>
            <a:lstStyle/>
            <a:p>
              <a:pPr algn="ctr"/>
              <a:r>
                <a:rPr lang="zh-CN" altLang="en-US" b="1">
                  <a:solidFill>
                    <a:srgbClr val="FFFFFF"/>
                  </a:solidFill>
                  <a:latin typeface="Times New Roman" panose="02020603050405020304" pitchFamily="18" charset="0"/>
                </a:rPr>
                <a:t>磷酸</a:t>
              </a:r>
              <a:endParaRPr lang="zh-CN" altLang="en-US" b="1">
                <a:solidFill>
                  <a:srgbClr val="FFFFFF"/>
                </a:solidFill>
                <a:latin typeface="Times New Roman" panose="02020603050405020304" pitchFamily="18" charset="0"/>
              </a:endParaRPr>
            </a:p>
          </p:txBody>
        </p:sp>
        <p:sp>
          <p:nvSpPr>
            <p:cNvPr id="30" name="直接连接符 136202"/>
            <p:cNvSpPr>
              <a:spLocks noChangeShapeType="1"/>
            </p:cNvSpPr>
            <p:nvPr>
              <p:custDataLst>
                <p:tags r:id="rId17"/>
              </p:custDataLst>
            </p:nvPr>
          </p:nvSpPr>
          <p:spPr bwMode="auto">
            <a:xfrm>
              <a:off x="3264" y="2281"/>
              <a:ext cx="704" cy="5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  <a:headEnd type="none" w="sm" len="sm"/>
              <a:tailEnd type="none" w="sm" len="sm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直接连接符 136203"/>
            <p:cNvSpPr>
              <a:spLocks noChangeShapeType="1"/>
            </p:cNvSpPr>
            <p:nvPr>
              <p:custDataLst>
                <p:tags r:id="rId18"/>
              </p:custDataLst>
            </p:nvPr>
          </p:nvSpPr>
          <p:spPr bwMode="auto">
            <a:xfrm>
              <a:off x="1632" y="2256"/>
              <a:ext cx="573" cy="18"/>
            </a:xfrm>
            <a:prstGeom prst="line">
              <a:avLst/>
            </a:prstGeom>
            <a:noFill/>
            <a:ln w="38100" algn="ctr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直接连接符 136204"/>
            <p:cNvSpPr>
              <a:spLocks noChangeShapeType="1"/>
            </p:cNvSpPr>
            <p:nvPr>
              <p:custDataLst>
                <p:tags r:id="rId19"/>
              </p:custDataLst>
            </p:nvPr>
          </p:nvSpPr>
          <p:spPr bwMode="auto">
            <a:xfrm>
              <a:off x="1440" y="1920"/>
              <a:ext cx="192" cy="336"/>
            </a:xfrm>
            <a:prstGeom prst="line">
              <a:avLst/>
            </a:prstGeom>
            <a:noFill/>
            <a:ln w="28575" algn="ctr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 fill="hold"/>
                                        <p:tgtEl>
                                          <p:spTgt spid="48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45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 fill="hold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 fill="hold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 fill="hold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45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 fill="hold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4" grpId="0" animBg="1"/>
      <p:bldP spid="24583" grpId="0" animBg="1"/>
      <p:bldP spid="24584" grpId="0" animBg="1"/>
      <p:bldP spid="24585" grpId="0" animBg="1"/>
      <p:bldP spid="24587" grpId="0" animBg="1"/>
      <p:bldP spid="24589" grpId="0" animBg="1"/>
      <p:bldP spid="16" grpId="0" animBg="1"/>
      <p:bldP spid="17" grpId="0" animBg="1"/>
      <p:bldP spid="18" grpId="0" animBg="1"/>
    </p:bldLst>
  </p:timing>
</p:sld>
</file>

<file path=ppt/tags/tag1.xml><?xml version="1.0" encoding="utf-8"?>
<p:tagLst xmlns:p="http://schemas.openxmlformats.org/presentationml/2006/main">
  <p:tag name="AS_UNIQUEID" val="5491"/>
</p:tagLst>
</file>

<file path=ppt/tags/tag2.xml><?xml version="1.0" encoding="utf-8"?>
<p:tagLst xmlns:p="http://schemas.openxmlformats.org/presentationml/2006/main">
  <p:tag name="AS_UNIQUEID" val="5492"/>
</p:tagLst>
</file>

<file path=ppt/tags/tag3.xml><?xml version="1.0" encoding="utf-8"?>
<p:tagLst xmlns:p="http://schemas.openxmlformats.org/presentationml/2006/main">
  <p:tag name="AS_UNIQUEID" val="5493"/>
</p:tagLst>
</file>

<file path=ppt/tags/tag4.xml><?xml version="1.0" encoding="utf-8"?>
<p:tagLst xmlns:p="http://schemas.openxmlformats.org/presentationml/2006/main">
  <p:tag name="AS_UNIQUEID" val="5494"/>
</p:tagLst>
</file>

<file path=ppt/tags/tag5.xml><?xml version="1.0" encoding="utf-8"?>
<p:tagLst xmlns:p="http://schemas.openxmlformats.org/presentationml/2006/main">
  <p:tag name="AS_UNIQUEID" val="5495"/>
</p:tagLst>
</file>

<file path=ppt/tags/tag6.xml><?xml version="1.0" encoding="utf-8"?>
<p:tagLst xmlns:p="http://schemas.openxmlformats.org/presentationml/2006/main">
  <p:tag name="AS_UNIQUEID" val="5497"/>
</p:tagLst>
</file>

<file path=ppt/tags/tag7.xml><?xml version="1.0" encoding="utf-8"?>
<p:tagLst xmlns:p="http://schemas.openxmlformats.org/presentationml/2006/main">
  <p:tag name="AS_UNIQUEID" val="5498"/>
</p:tagLst>
</file>

<file path=ppt/tags/tag8.xml><?xml version="1.0" encoding="utf-8"?>
<p:tagLst xmlns:p="http://schemas.openxmlformats.org/presentationml/2006/main">
  <p:tag name="AS_UNIQUEID" val="5499"/>
</p:tagLst>
</file>

<file path=ppt/tags/tag9.xml><?xml version="1.0" encoding="utf-8"?>
<p:tagLst xmlns:p="http://schemas.openxmlformats.org/presentationml/2006/main">
  <p:tag name="AS_UNIQUEID" val="5500"/>
</p:tagLst>
</file>

<file path=ppt/tags/tag10.xml><?xml version="1.0" encoding="utf-8"?>
<p:tagLst xmlns:p="http://schemas.openxmlformats.org/presentationml/2006/main">
  <p:tag name="AS_UNIQUEID" val="5501"/>
</p:tagLst>
</file>

<file path=ppt/tags/tag11.xml><?xml version="1.0" encoding="utf-8"?>
<p:tagLst xmlns:p="http://schemas.openxmlformats.org/presentationml/2006/main">
  <p:tag name="AS_UNIQUEID" val="5503"/>
</p:tagLst>
</file>

<file path=ppt/tags/tag12.xml><?xml version="1.0" encoding="utf-8"?>
<p:tagLst xmlns:p="http://schemas.openxmlformats.org/presentationml/2006/main">
  <p:tag name="AS_UNIQUEID" val="5504"/>
</p:tagLst>
</file>

<file path=ppt/tags/tag13.xml><?xml version="1.0" encoding="utf-8"?>
<p:tagLst xmlns:p="http://schemas.openxmlformats.org/presentationml/2006/main">
  <p:tag name="AS_UNIQUEID" val="5505"/>
</p:tagLst>
</file>

<file path=ppt/tags/tag14.xml><?xml version="1.0" encoding="utf-8"?>
<p:tagLst xmlns:p="http://schemas.openxmlformats.org/presentationml/2006/main">
  <p:tag name="AS_UNIQUEID" val="5506"/>
</p:tagLst>
</file>

<file path=ppt/tags/tag15.xml><?xml version="1.0" encoding="utf-8"?>
<p:tagLst xmlns:p="http://schemas.openxmlformats.org/presentationml/2006/main">
  <p:tag name="AS_UNIQUEID" val="5507"/>
</p:tagLst>
</file>

<file path=ppt/tags/tag16.xml><?xml version="1.0" encoding="utf-8"?>
<p:tagLst xmlns:p="http://schemas.openxmlformats.org/presentationml/2006/main">
  <p:tag name="AS_UNIQUEID" val="5509"/>
</p:tagLst>
</file>

<file path=ppt/tags/tag17.xml><?xml version="1.0" encoding="utf-8"?>
<p:tagLst xmlns:p="http://schemas.openxmlformats.org/presentationml/2006/main">
  <p:tag name="AS_UNIQUEID" val="5510"/>
</p:tagLst>
</file>

<file path=ppt/tags/tag18.xml><?xml version="1.0" encoding="utf-8"?>
<p:tagLst xmlns:p="http://schemas.openxmlformats.org/presentationml/2006/main">
  <p:tag name="AS_UNIQUEID" val="5511"/>
</p:tagLst>
</file>

<file path=ppt/tags/tag19.xml><?xml version="1.0" encoding="utf-8"?>
<p:tagLst xmlns:p="http://schemas.openxmlformats.org/presentationml/2006/main">
  <p:tag name="AS_UNIQUEID" val="5512"/>
</p:tagLst>
</file>

<file path=ppt/tags/tag20.xml><?xml version="1.0" encoding="utf-8"?>
<p:tagLst xmlns:p="http://schemas.openxmlformats.org/presentationml/2006/main">
  <p:tag name="AS_UNIQUEID" val="5513"/>
</p:tagLst>
</file>

<file path=ppt/tags/tag21.xml><?xml version="1.0" encoding="utf-8"?>
<p:tagLst xmlns:p="http://schemas.openxmlformats.org/presentationml/2006/main">
  <p:tag name="AS_UNIQUEID" val="5514"/>
</p:tagLst>
</file>

<file path=ppt/tags/tag22.xml><?xml version="1.0" encoding="utf-8"?>
<p:tagLst xmlns:p="http://schemas.openxmlformats.org/presentationml/2006/main">
  <p:tag name="AS_UNIQUEID" val="5516"/>
</p:tagLst>
</file>

<file path=ppt/tags/tag23.xml><?xml version="1.0" encoding="utf-8"?>
<p:tagLst xmlns:p="http://schemas.openxmlformats.org/presentationml/2006/main">
  <p:tag name="AS_UNIQUEID" val="5517"/>
</p:tagLst>
</file>

<file path=ppt/tags/tag24.xml><?xml version="1.0" encoding="utf-8"?>
<p:tagLst xmlns:p="http://schemas.openxmlformats.org/presentationml/2006/main">
  <p:tag name="AS_UNIQUEID" val="5518"/>
</p:tagLst>
</file>

<file path=ppt/tags/tag25.xml><?xml version="1.0" encoding="utf-8"?>
<p:tagLst xmlns:p="http://schemas.openxmlformats.org/presentationml/2006/main">
  <p:tag name="AS_UNIQUEID" val="5519"/>
</p:tagLst>
</file>

<file path=ppt/tags/tag26.xml><?xml version="1.0" encoding="utf-8"?>
<p:tagLst xmlns:p="http://schemas.openxmlformats.org/presentationml/2006/main">
  <p:tag name="AS_UNIQUEID" val="5520"/>
</p:tagLst>
</file>

<file path=ppt/tags/tag27.xml><?xml version="1.0" encoding="utf-8"?>
<p:tagLst xmlns:p="http://schemas.openxmlformats.org/presentationml/2006/main">
  <p:tag name="AS_UNIQUEID" val="5521"/>
</p:tagLst>
</file>

<file path=ppt/tags/tag28.xml><?xml version="1.0" encoding="utf-8"?>
<p:tagLst xmlns:p="http://schemas.openxmlformats.org/presentationml/2006/main">
  <p:tag name="AS_UNIQUEID" val="5522"/>
</p:tagLst>
</file>

<file path=ppt/tags/tag29.xml><?xml version="1.0" encoding="utf-8"?>
<p:tagLst xmlns:p="http://schemas.openxmlformats.org/presentationml/2006/main">
  <p:tag name="AS_UNIQUEID" val="5523"/>
</p:tagLst>
</file>

<file path=ppt/tags/tag30.xml><?xml version="1.0" encoding="utf-8"?>
<p:tagLst xmlns:p="http://schemas.openxmlformats.org/presentationml/2006/main">
  <p:tag name="AS_UNIQUEID" val="5525"/>
</p:tagLst>
</file>

<file path=ppt/tags/tag31.xml><?xml version="1.0" encoding="utf-8"?>
<p:tagLst xmlns:p="http://schemas.openxmlformats.org/presentationml/2006/main">
  <p:tag name="AS_UNIQUEID" val="5526"/>
</p:tagLst>
</file>

<file path=ppt/tags/tag32.xml><?xml version="1.0" encoding="utf-8"?>
<p:tagLst xmlns:p="http://schemas.openxmlformats.org/presentationml/2006/main">
  <p:tag name="AS_UNIQUEID" val="5527"/>
</p:tagLst>
</file>

<file path=ppt/tags/tag33.xml><?xml version="1.0" encoding="utf-8"?>
<p:tagLst xmlns:p="http://schemas.openxmlformats.org/presentationml/2006/main">
  <p:tag name="AS_UNIQUEID" val="5528"/>
</p:tagLst>
</file>

<file path=ppt/tags/tag34.xml><?xml version="1.0" encoding="utf-8"?>
<p:tagLst xmlns:p="http://schemas.openxmlformats.org/presentationml/2006/main">
  <p:tag name="AS_UNIQUEID" val="5530"/>
</p:tagLst>
</file>

<file path=ppt/tags/tag35.xml><?xml version="1.0" encoding="utf-8"?>
<p:tagLst xmlns:p="http://schemas.openxmlformats.org/presentationml/2006/main">
  <p:tag name="AS_UNIQUEID" val="5531"/>
</p:tagLst>
</file>

<file path=ppt/tags/tag36.xml><?xml version="1.0" encoding="utf-8"?>
<p:tagLst xmlns:p="http://schemas.openxmlformats.org/presentationml/2006/main">
  <p:tag name="AS_UNIQUEID" val="5532"/>
</p:tagLst>
</file>

<file path=ppt/tags/tag37.xml><?xml version="1.0" encoding="utf-8"?>
<p:tagLst xmlns:p="http://schemas.openxmlformats.org/presentationml/2006/main">
  <p:tag name="AS_UNIQUEID" val="5534"/>
</p:tagLst>
</file>

<file path=ppt/tags/tag38.xml><?xml version="1.0" encoding="utf-8"?>
<p:tagLst xmlns:p="http://schemas.openxmlformats.org/presentationml/2006/main">
  <p:tag name="AS_UNIQUEID" val="5535"/>
</p:tagLst>
</file>

<file path=ppt/tags/tag39.xml><?xml version="1.0" encoding="utf-8"?>
<p:tagLst xmlns:p="http://schemas.openxmlformats.org/presentationml/2006/main">
  <p:tag name="AS_UNIQUEID" val="5536"/>
</p:tagLst>
</file>

<file path=ppt/tags/tag40.xml><?xml version="1.0" encoding="utf-8"?>
<p:tagLst xmlns:p="http://schemas.openxmlformats.org/presentationml/2006/main">
  <p:tag name="AS_UNIQUEID" val="5537"/>
</p:tagLst>
</file>

<file path=ppt/tags/tag41.xml><?xml version="1.0" encoding="utf-8"?>
<p:tagLst xmlns:p="http://schemas.openxmlformats.org/presentationml/2006/main">
  <p:tag name="AS_UNIQUEID" val="5538"/>
</p:tagLst>
</file>

<file path=ppt/tags/tag42.xml><?xml version="1.0" encoding="utf-8"?>
<p:tagLst xmlns:p="http://schemas.openxmlformats.org/presentationml/2006/main">
  <p:tag name="AS_UNIQUEID" val="5539"/>
</p:tagLst>
</file>

<file path=ppt/tags/tag43.xml><?xml version="1.0" encoding="utf-8"?>
<p:tagLst xmlns:p="http://schemas.openxmlformats.org/presentationml/2006/main">
  <p:tag name="AS_UNIQUEID" val="5541"/>
</p:tagLst>
</file>

<file path=ppt/tags/tag44.xml><?xml version="1.0" encoding="utf-8"?>
<p:tagLst xmlns:p="http://schemas.openxmlformats.org/presentationml/2006/main">
  <p:tag name="AS_UNIQUEID" val="5542"/>
</p:tagLst>
</file>

<file path=ppt/tags/tag45.xml><?xml version="1.0" encoding="utf-8"?>
<p:tagLst xmlns:p="http://schemas.openxmlformats.org/presentationml/2006/main">
  <p:tag name="AS_UNIQUEID" val="5543"/>
</p:tagLst>
</file>

<file path=ppt/tags/tag46.xml><?xml version="1.0" encoding="utf-8"?>
<p:tagLst xmlns:p="http://schemas.openxmlformats.org/presentationml/2006/main">
  <p:tag name="AS_UNIQUEID" val="5544"/>
</p:tagLst>
</file>

<file path=ppt/tags/tag47.xml><?xml version="1.0" encoding="utf-8"?>
<p:tagLst xmlns:p="http://schemas.openxmlformats.org/presentationml/2006/main">
  <p:tag name="AS_UNIQUEID" val="5545"/>
</p:tagLst>
</file>

<file path=ppt/tags/tag48.xml><?xml version="1.0" encoding="utf-8"?>
<p:tagLst xmlns:p="http://schemas.openxmlformats.org/presentationml/2006/main">
  <p:tag name="AS_UNIQUEID" val="5546"/>
</p:tagLst>
</file>

<file path=ppt/tags/tag49.xml><?xml version="1.0" encoding="utf-8"?>
<p:tagLst xmlns:p="http://schemas.openxmlformats.org/presentationml/2006/main">
  <p:tag name="AS_UNIQUEID" val="5548"/>
</p:tagLst>
</file>

<file path=ppt/tags/tag50.xml><?xml version="1.0" encoding="utf-8"?>
<p:tagLst xmlns:p="http://schemas.openxmlformats.org/presentationml/2006/main">
  <p:tag name="AS_UNIQUEID" val="5549"/>
</p:tagLst>
</file>

<file path=ppt/tags/tag51.xml><?xml version="1.0" encoding="utf-8"?>
<p:tagLst xmlns:p="http://schemas.openxmlformats.org/presentationml/2006/main">
  <p:tag name="AS_UNIQUEID" val="5550"/>
</p:tagLst>
</file>

<file path=ppt/tags/tag52.xml><?xml version="1.0" encoding="utf-8"?>
<p:tagLst xmlns:p="http://schemas.openxmlformats.org/presentationml/2006/main">
  <p:tag name="AS_UNIQUEID" val="5551"/>
</p:tagLst>
</file>

<file path=ppt/tags/tag53.xml><?xml version="1.0" encoding="utf-8"?>
<p:tagLst xmlns:p="http://schemas.openxmlformats.org/presentationml/2006/main">
  <p:tag name="AS_UNIQUEID" val="5552"/>
</p:tagLst>
</file>

<file path=ppt/tags/tag54.xml><?xml version="1.0" encoding="utf-8"?>
<p:tagLst xmlns:p="http://schemas.openxmlformats.org/presentationml/2006/main">
  <p:tag name="AS_UNIQUEID" val="5554"/>
</p:tagLst>
</file>

<file path=ppt/tags/tag55.xml><?xml version="1.0" encoding="utf-8"?>
<p:tagLst xmlns:p="http://schemas.openxmlformats.org/presentationml/2006/main">
  <p:tag name="AS_UNIQUEID" val="5555"/>
</p:tagLst>
</file>

<file path=ppt/tags/tag56.xml><?xml version="1.0" encoding="utf-8"?>
<p:tagLst xmlns:p="http://schemas.openxmlformats.org/presentationml/2006/main">
  <p:tag name="AS_UNIQUEID" val="5556"/>
</p:tagLst>
</file>

<file path=ppt/tags/tag57.xml><?xml version="1.0" encoding="utf-8"?>
<p:tagLst xmlns:p="http://schemas.openxmlformats.org/presentationml/2006/main">
  <p:tag name="AS_UNIQUEID" val="5557"/>
</p:tagLst>
</file>

<file path=ppt/tags/tag58.xml><?xml version="1.0" encoding="utf-8"?>
<p:tagLst xmlns:p="http://schemas.openxmlformats.org/presentationml/2006/main">
  <p:tag name="AS_UNIQUEID" val="5558"/>
</p:tagLst>
</file>

<file path=ppt/tags/tag59.xml><?xml version="1.0" encoding="utf-8"?>
<p:tagLst xmlns:p="http://schemas.openxmlformats.org/presentationml/2006/main">
  <p:tag name="AS_UNIQUEID" val="5560"/>
</p:tagLst>
</file>

<file path=ppt/tags/tag60.xml><?xml version="1.0" encoding="utf-8"?>
<p:tagLst xmlns:p="http://schemas.openxmlformats.org/presentationml/2006/main">
  <p:tag name="AS_UNIQUEID" val="5561"/>
</p:tagLst>
</file>

<file path=ppt/tags/tag61.xml><?xml version="1.0" encoding="utf-8"?>
<p:tagLst xmlns:p="http://schemas.openxmlformats.org/presentationml/2006/main">
  <p:tag name="AS_UNIQUEID" val="5562"/>
</p:tagLst>
</file>

<file path=ppt/tags/tag62.xml><?xml version="1.0" encoding="utf-8"?>
<p:tagLst xmlns:p="http://schemas.openxmlformats.org/presentationml/2006/main">
  <p:tag name="AS_UNIQUEID" val="5563"/>
</p:tagLst>
</file>

<file path=ppt/tags/tag63.xml><?xml version="1.0" encoding="utf-8"?>
<p:tagLst xmlns:p="http://schemas.openxmlformats.org/presentationml/2006/main">
  <p:tag name="AS_UNIQUEID" val="5564"/>
</p:tagLst>
</file>

<file path=ppt/tags/tag64.xml><?xml version="1.0" encoding="utf-8"?>
<p:tagLst xmlns:p="http://schemas.openxmlformats.org/presentationml/2006/main">
  <p:tag name="AS_UNIQUEID" val="5593"/>
</p:tagLst>
</file>

<file path=ppt/tags/tag65.xml><?xml version="1.0" encoding="utf-8"?>
<p:tagLst xmlns:p="http://schemas.openxmlformats.org/presentationml/2006/main">
  <p:tag name="AS_UNIQUEID" val="5594"/>
</p:tagLst>
</file>

<file path=ppt/tags/tag66.xml><?xml version="1.0" encoding="utf-8"?>
<p:tagLst xmlns:p="http://schemas.openxmlformats.org/presentationml/2006/main">
  <p:tag name="AS_UNIQUEID" val="4304"/>
</p:tagLst>
</file>

<file path=ppt/tags/tag67.xml><?xml version="1.0" encoding="utf-8"?>
<p:tagLst xmlns:p="http://schemas.openxmlformats.org/presentationml/2006/main">
  <p:tag name="AS_UNIQUEID" val="4305"/>
</p:tagLst>
</file>

<file path=ppt/tags/tag68.xml><?xml version="1.0" encoding="utf-8"?>
<p:tagLst xmlns:p="http://schemas.openxmlformats.org/presentationml/2006/main">
  <p:tag name="AS_UNIQUEID" val="4306"/>
</p:tagLst>
</file>

<file path=ppt/tags/tag69.xml><?xml version="1.0" encoding="utf-8"?>
<p:tagLst xmlns:p="http://schemas.openxmlformats.org/presentationml/2006/main">
  <p:tag name="AS_UNIQUEID" val="4307"/>
</p:tagLst>
</file>

<file path=ppt/tags/tag70.xml><?xml version="1.0" encoding="utf-8"?>
<p:tagLst xmlns:p="http://schemas.openxmlformats.org/presentationml/2006/main">
  <p:tag name="AS_UNIQUEID" val="4308"/>
</p:tagLst>
</file>

<file path=ppt/tags/tag71.xml><?xml version="1.0" encoding="utf-8"?>
<p:tagLst xmlns:p="http://schemas.openxmlformats.org/presentationml/2006/main">
  <p:tag name="AS_UNIQUEID" val="4309"/>
</p:tagLst>
</file>

<file path=ppt/tags/tag72.xml><?xml version="1.0" encoding="utf-8"?>
<p:tagLst xmlns:p="http://schemas.openxmlformats.org/presentationml/2006/main">
  <p:tag name="AS_UNIQUEID" val="4310"/>
</p:tagLst>
</file>

<file path=ppt/tags/tag73.xml><?xml version="1.0" encoding="utf-8"?>
<p:tagLst xmlns:p="http://schemas.openxmlformats.org/presentationml/2006/main">
  <p:tag name="AS_UNIQUEID" val="4311"/>
</p:tagLst>
</file>

<file path=ppt/tags/tag74.xml><?xml version="1.0" encoding="utf-8"?>
<p:tagLst xmlns:p="http://schemas.openxmlformats.org/presentationml/2006/main">
  <p:tag name="AS_UNIQUEID" val="4312"/>
</p:tagLst>
</file>

<file path=ppt/tags/tag75.xml><?xml version="1.0" encoding="utf-8"?>
<p:tagLst xmlns:p="http://schemas.openxmlformats.org/presentationml/2006/main">
  <p:tag name="AS_UNIQUEID" val="4313"/>
</p:tagLst>
</file>

<file path=ppt/tags/tag76.xml><?xml version="1.0" encoding="utf-8"?>
<p:tagLst xmlns:p="http://schemas.openxmlformats.org/presentationml/2006/main">
  <p:tag name="AS_UNIQUEID" val="4314"/>
</p:tagLst>
</file>

<file path=ppt/tags/tag77.xml><?xml version="1.0" encoding="utf-8"?>
<p:tagLst xmlns:p="http://schemas.openxmlformats.org/presentationml/2006/main">
  <p:tag name="AS_UNIQUEID" val="4315"/>
</p:tagLst>
</file>

<file path=ppt/tags/tag78.xml><?xml version="1.0" encoding="utf-8"?>
<p:tagLst xmlns:p="http://schemas.openxmlformats.org/presentationml/2006/main">
  <p:tag name="AS_UNIQUEID" val="4316"/>
</p:tagLst>
</file>

<file path=ppt/tags/tag79.xml><?xml version="1.0" encoding="utf-8"?>
<p:tagLst xmlns:p="http://schemas.openxmlformats.org/presentationml/2006/main">
  <p:tag name="AS_UNIQUEID" val="5595"/>
</p:tagLst>
</file>

<file path=ppt/tags/tag80.xml><?xml version="1.0" encoding="utf-8"?>
<p:tagLst xmlns:p="http://schemas.openxmlformats.org/presentationml/2006/main">
  <p:tag name="AS_UNIQUEID" val="4317"/>
</p:tagLst>
</file>

<file path=ppt/tags/tag81.xml><?xml version="1.0" encoding="utf-8"?>
<p:tagLst xmlns:p="http://schemas.openxmlformats.org/presentationml/2006/main">
  <p:tag name="AS_UNIQUEID" val="4318"/>
</p:tagLst>
</file>

<file path=ppt/tags/tag82.xml><?xml version="1.0" encoding="utf-8"?>
<p:tagLst xmlns:p="http://schemas.openxmlformats.org/presentationml/2006/main">
  <p:tag name="AS_UNIQUEID" val="4319"/>
</p:tagLst>
</file>

<file path=ppt/tags/tag83.xml><?xml version="1.0" encoding="utf-8"?>
<p:tagLst xmlns:p="http://schemas.openxmlformats.org/presentationml/2006/main">
  <p:tag name="AS_UNIQUEID" val="5596"/>
</p:tagLst>
</file>

<file path=ppt/tags/tag84.xml><?xml version="1.0" encoding="utf-8"?>
<p:tagLst xmlns:p="http://schemas.openxmlformats.org/presentationml/2006/main">
  <p:tag name="AS_UNIQUEID" val="4320"/>
</p:tagLst>
</file>

<file path=ppt/tags/tag85.xml><?xml version="1.0" encoding="utf-8"?>
<p:tagLst xmlns:p="http://schemas.openxmlformats.org/presentationml/2006/main">
  <p:tag name="AS_UNIQUEID" val="4321"/>
</p:tagLst>
</file>

<file path=ppt/tags/tag86.xml><?xml version="1.0" encoding="utf-8"?>
<p:tagLst xmlns:p="http://schemas.openxmlformats.org/presentationml/2006/main">
  <p:tag name="AS_UNIQUEID" val="4322"/>
</p:tagLst>
</file>

<file path=ppt/tags/tag87.xml><?xml version="1.0" encoding="utf-8"?>
<p:tagLst xmlns:p="http://schemas.openxmlformats.org/presentationml/2006/main">
  <p:tag name="AS_UNIQUEID" val="5597"/>
</p:tagLst>
</file>

<file path=ppt/tags/tag88.xml><?xml version="1.0" encoding="utf-8"?>
<p:tagLst xmlns:p="http://schemas.openxmlformats.org/presentationml/2006/main">
  <p:tag name="AS_UNIQUEID" val="4323"/>
</p:tagLst>
</file>

<file path=ppt/tags/tag89.xml><?xml version="1.0" encoding="utf-8"?>
<p:tagLst xmlns:p="http://schemas.openxmlformats.org/presentationml/2006/main">
  <p:tag name="AS_UNIQUEID" val="4324"/>
</p:tagLst>
</file>

<file path=ppt/tags/tag90.xml><?xml version="1.0" encoding="utf-8"?>
<p:tagLst xmlns:p="http://schemas.openxmlformats.org/presentationml/2006/main">
  <p:tag name="AS_UNIQUEID" val="4325"/>
</p:tagLst>
</file>

<file path=ppt/tags/tag91.xml><?xml version="1.0" encoding="utf-8"?>
<p:tagLst xmlns:p="http://schemas.openxmlformats.org/presentationml/2006/main">
  <p:tag name="AS_UNIQUEID" val="5598"/>
</p:tagLst>
</file>

<file path=ppt/tags/tag92.xml><?xml version="1.0" encoding="utf-8"?>
<p:tagLst xmlns:p="http://schemas.openxmlformats.org/presentationml/2006/main">
  <p:tag name="AS_UNIQUEID" val="4326"/>
</p:tagLst>
</file>

<file path=ppt/tags/tag93.xml><?xml version="1.0" encoding="utf-8"?>
<p:tagLst xmlns:p="http://schemas.openxmlformats.org/presentationml/2006/main">
  <p:tag name="AS_UNIQUEID" val="4327"/>
</p:tagLst>
</file>

<file path=ppt/tags/tag94.xml><?xml version="1.0" encoding="utf-8"?>
<p:tagLst xmlns:p="http://schemas.openxmlformats.org/presentationml/2006/main">
  <p:tag name="AS_UNIQUEID" val="4328"/>
</p:tagLst>
</file>

<file path=ppt/tags/tag95.xml><?xml version="1.0" encoding="utf-8"?>
<p:tagLst xmlns:p="http://schemas.openxmlformats.org/presentationml/2006/main">
  <p:tag name="AS_UNIQUEID" val="5599"/>
</p:tagLst>
</file>

<file path=ppt/tags/tag96.xml><?xml version="1.0" encoding="utf-8"?>
<p:tagLst xmlns:p="http://schemas.openxmlformats.org/presentationml/2006/main">
  <p:tag name="AS_UNIQUEID" val="4329"/>
</p:tagLst>
</file>

<file path=ppt/tags/tag97.xml><?xml version="1.0" encoding="utf-8"?>
<p:tagLst xmlns:p="http://schemas.openxmlformats.org/presentationml/2006/main">
  <p:tag name="AS_UNIQUEID" val="4330"/>
</p:tagLst>
</file>

<file path=ppt/tags/tag98.xml><?xml version="1.0" encoding="utf-8"?>
<p:tagLst xmlns:p="http://schemas.openxmlformats.org/presentationml/2006/main">
  <p:tag name="AS_UNIQUEID" val="4331"/>
</p:tagLst>
</file>

<file path=ppt/tags/tag99.xml><?xml version="1.0" encoding="utf-8"?>
<p:tagLst xmlns:p="http://schemas.openxmlformats.org/presentationml/2006/main">
  <p:tag name="AS_UNIQUEID" val="4332"/>
</p:tagLst>
</file>

<file path=ppt/tags/tag100.xml><?xml version="1.0" encoding="utf-8"?>
<p:tagLst xmlns:p="http://schemas.openxmlformats.org/presentationml/2006/main">
  <p:tag name="AS_UNIQUEID" val="4333"/>
</p:tagLst>
</file>

<file path=ppt/tags/tag101.xml><?xml version="1.0" encoding="utf-8"?>
<p:tagLst xmlns:p="http://schemas.openxmlformats.org/presentationml/2006/main">
  <p:tag name="AS_UNIQUEID" val="4334"/>
</p:tagLst>
</file>

<file path=ppt/tags/tag102.xml><?xml version="1.0" encoding="utf-8"?>
<p:tagLst xmlns:p="http://schemas.openxmlformats.org/presentationml/2006/main">
  <p:tag name="AS_UNIQUEID" val="4335"/>
</p:tagLst>
</file>

<file path=ppt/tags/tag103.xml><?xml version="1.0" encoding="utf-8"?>
<p:tagLst xmlns:p="http://schemas.openxmlformats.org/presentationml/2006/main">
  <p:tag name="AS_UNIQUEID" val="4336"/>
</p:tagLst>
</file>

<file path=ppt/tags/tag104.xml><?xml version="1.0" encoding="utf-8"?>
<p:tagLst xmlns:p="http://schemas.openxmlformats.org/presentationml/2006/main">
  <p:tag name="AS_UNIQUEID" val="4337"/>
</p:tagLst>
</file>

<file path=ppt/tags/tag105.xml><?xml version="1.0" encoding="utf-8"?>
<p:tagLst xmlns:p="http://schemas.openxmlformats.org/presentationml/2006/main">
  <p:tag name="AS_UNIQUEID" val="4338"/>
</p:tagLst>
</file>

<file path=ppt/tags/tag106.xml><?xml version="1.0" encoding="utf-8"?>
<p:tagLst xmlns:p="http://schemas.openxmlformats.org/presentationml/2006/main">
  <p:tag name="AS_UNIQUEID" val="5600"/>
</p:tagLst>
</file>

<file path=ppt/tags/tag107.xml><?xml version="1.0" encoding="utf-8"?>
<p:tagLst xmlns:p="http://schemas.openxmlformats.org/presentationml/2006/main">
  <p:tag name="AS_UNIQUEID" val="5601"/>
</p:tagLst>
</file>

<file path=ppt/tags/tag108.xml><?xml version="1.0" encoding="utf-8"?>
<p:tagLst xmlns:p="http://schemas.openxmlformats.org/presentationml/2006/main">
  <p:tag name="AS_UNIQUEID" val="4339"/>
</p:tagLst>
</file>

<file path=ppt/tags/tag109.xml><?xml version="1.0" encoding="utf-8"?>
<p:tagLst xmlns:p="http://schemas.openxmlformats.org/presentationml/2006/main">
  <p:tag name="AS_UNIQUEID" val="4340"/>
</p:tagLst>
</file>

<file path=ppt/tags/tag110.xml><?xml version="1.0" encoding="utf-8"?>
<p:tagLst xmlns:p="http://schemas.openxmlformats.org/presentationml/2006/main">
  <p:tag name="AS_UNIQUEID" val="4341"/>
</p:tagLst>
</file>

<file path=ppt/tags/tag111.xml><?xml version="1.0" encoding="utf-8"?>
<p:tagLst xmlns:p="http://schemas.openxmlformats.org/presentationml/2006/main">
  <p:tag name="AS_UNIQUEID" val="5603"/>
</p:tagLst>
</file>

<file path=ppt/tags/tag112.xml><?xml version="1.0" encoding="utf-8"?>
<p:tagLst xmlns:p="http://schemas.openxmlformats.org/presentationml/2006/main">
  <p:tag name="AS_UNIQUEID" val="5604"/>
</p:tagLst>
</file>

<file path=ppt/tags/tag113.xml><?xml version="1.0" encoding="utf-8"?>
<p:tagLst xmlns:p="http://schemas.openxmlformats.org/presentationml/2006/main">
  <p:tag name="AS_UNIQUEID" val="4345"/>
</p:tagLst>
</file>

<file path=ppt/tags/tag114.xml><?xml version="1.0" encoding="utf-8"?>
<p:tagLst xmlns:p="http://schemas.openxmlformats.org/presentationml/2006/main">
  <p:tag name="AS_UNIQUEID" val="4346"/>
</p:tagLst>
</file>

<file path=ppt/tags/tag115.xml><?xml version="1.0" encoding="utf-8"?>
<p:tagLst xmlns:p="http://schemas.openxmlformats.org/presentationml/2006/main">
  <p:tag name="AS_UNIQUEID" val="4347"/>
</p:tagLst>
</file>

<file path=ppt/tags/tag116.xml><?xml version="1.0" encoding="utf-8"?>
<p:tagLst xmlns:p="http://schemas.openxmlformats.org/presentationml/2006/main">
  <p:tag name="AS_UNIQUEID" val="5606"/>
</p:tagLst>
</file>

<file path=ppt/tags/tag117.xml><?xml version="1.0" encoding="utf-8"?>
<p:tagLst xmlns:p="http://schemas.openxmlformats.org/presentationml/2006/main">
  <p:tag name="AS_UNIQUEID" val="5607"/>
</p:tagLst>
</file>

<file path=ppt/tags/tag118.xml><?xml version="1.0" encoding="utf-8"?>
<p:tagLst xmlns:p="http://schemas.openxmlformats.org/presentationml/2006/main">
  <p:tag name="AS_UNIQUEID" val="4351"/>
</p:tagLst>
</file>

<file path=ppt/tags/tag119.xml><?xml version="1.0" encoding="utf-8"?>
<p:tagLst xmlns:p="http://schemas.openxmlformats.org/presentationml/2006/main">
  <p:tag name="AS_UNIQUEID" val="4352"/>
</p:tagLst>
</file>

<file path=ppt/tags/tag120.xml><?xml version="1.0" encoding="utf-8"?>
<p:tagLst xmlns:p="http://schemas.openxmlformats.org/presentationml/2006/main">
  <p:tag name="AS_UNIQUEID" val="4353"/>
</p:tagLst>
</file>

<file path=ppt/tags/tag121.xml><?xml version="1.0" encoding="utf-8"?>
<p:tagLst xmlns:p="http://schemas.openxmlformats.org/presentationml/2006/main">
  <p:tag name="AS_UNIQUEID" val="5609"/>
</p:tagLst>
</file>

<file path=ppt/tags/tag122.xml><?xml version="1.0" encoding="utf-8"?>
<p:tagLst xmlns:p="http://schemas.openxmlformats.org/presentationml/2006/main">
  <p:tag name="AS_UNIQUEID" val="5610"/>
</p:tagLst>
</file>

<file path=ppt/tags/tag123.xml><?xml version="1.0" encoding="utf-8"?>
<p:tagLst xmlns:p="http://schemas.openxmlformats.org/presentationml/2006/main">
  <p:tag name="AS_UNIQUEID" val="5611"/>
</p:tagLst>
</file>

<file path=ppt/tags/tag124.xml><?xml version="1.0" encoding="utf-8"?>
<p:tagLst xmlns:p="http://schemas.openxmlformats.org/presentationml/2006/main">
  <p:tag name="AS_UNIQUEID" val="4357"/>
</p:tagLst>
</file>

<file path=ppt/tags/tag125.xml><?xml version="1.0" encoding="utf-8"?>
<p:tagLst xmlns:p="http://schemas.openxmlformats.org/presentationml/2006/main">
  <p:tag name="AS_UNIQUEID" val="4358"/>
</p:tagLst>
</file>

<file path=ppt/tags/tag126.xml><?xml version="1.0" encoding="utf-8"?>
<p:tagLst xmlns:p="http://schemas.openxmlformats.org/presentationml/2006/main">
  <p:tag name="AS_UNIQUEID" val="4359"/>
</p:tagLst>
</file>

<file path=ppt/tags/tag127.xml><?xml version="1.0" encoding="utf-8"?>
<p:tagLst xmlns:p="http://schemas.openxmlformats.org/presentationml/2006/main">
  <p:tag name="AS_UNIQUEID" val="5613"/>
</p:tagLst>
</file>

<file path=ppt/tags/tag128.xml><?xml version="1.0" encoding="utf-8"?>
<p:tagLst xmlns:p="http://schemas.openxmlformats.org/presentationml/2006/main">
  <p:tag name="AS_UNIQUEID" val="5614"/>
</p:tagLst>
</file>

<file path=ppt/tags/tag129.xml><?xml version="1.0" encoding="utf-8"?>
<p:tagLst xmlns:p="http://schemas.openxmlformats.org/presentationml/2006/main">
  <p:tag name="AS_UNIQUEID" val="5615"/>
</p:tagLst>
</file>

<file path=ppt/tags/tag130.xml><?xml version="1.0" encoding="utf-8"?>
<p:tagLst xmlns:p="http://schemas.openxmlformats.org/presentationml/2006/main">
  <p:tag name="AS_UNIQUEID" val="5616"/>
</p:tagLst>
</file>

<file path=ppt/tags/tag131.xml><?xml version="1.0" encoding="utf-8"?>
<p:tagLst xmlns:p="http://schemas.openxmlformats.org/presentationml/2006/main">
  <p:tag name="AS_UNIQUEID" val="5617"/>
</p:tagLst>
</file>

<file path=ppt/tags/tag132.xml><?xml version="1.0" encoding="utf-8"?>
<p:tagLst xmlns:p="http://schemas.openxmlformats.org/presentationml/2006/main">
  <p:tag name="AS_UNIQUEID" val="4364"/>
</p:tagLst>
</file>

<file path=ppt/tags/tag133.xml><?xml version="1.0" encoding="utf-8"?>
<p:tagLst xmlns:p="http://schemas.openxmlformats.org/presentationml/2006/main">
  <p:tag name="AS_UNIQUEID" val="4365"/>
</p:tagLst>
</file>

<file path=ppt/tags/tag134.xml><?xml version="1.0" encoding="utf-8"?>
<p:tagLst xmlns:p="http://schemas.openxmlformats.org/presentationml/2006/main">
  <p:tag name="AS_UNIQUEID" val="4366"/>
</p:tagLst>
</file>

<file path=ppt/tags/tag135.xml><?xml version="1.0" encoding="utf-8"?>
<p:tagLst xmlns:p="http://schemas.openxmlformats.org/presentationml/2006/main">
  <p:tag name="AS_UNIQUEID" val="5619"/>
</p:tagLst>
</file>

<file path=ppt/tags/tag136.xml><?xml version="1.0" encoding="utf-8"?>
<p:tagLst xmlns:p="http://schemas.openxmlformats.org/presentationml/2006/main">
  <p:tag name="AS_UNIQUEID" val="4373"/>
</p:tagLst>
</file>

<file path=ppt/tags/tag137.xml><?xml version="1.0" encoding="utf-8"?>
<p:tagLst xmlns:p="http://schemas.openxmlformats.org/presentationml/2006/main">
  <p:tag name="AS_UNIQUEID" val="4374"/>
</p:tagLst>
</file>

<file path=ppt/tags/tag138.xml><?xml version="1.0" encoding="utf-8"?>
<p:tagLst xmlns:p="http://schemas.openxmlformats.org/presentationml/2006/main">
  <p:tag name="AS_UNIQUEID" val="4375"/>
</p:tagLst>
</file>

<file path=ppt/tags/tag139.xml><?xml version="1.0" encoding="utf-8"?>
<p:tagLst xmlns:p="http://schemas.openxmlformats.org/presentationml/2006/main">
  <p:tag name="AS_UNIQUEID" val="5621"/>
</p:tagLst>
</file>

<file path=ppt/tags/tag140.xml><?xml version="1.0" encoding="utf-8"?>
<p:tagLst xmlns:p="http://schemas.openxmlformats.org/presentationml/2006/main">
  <p:tag name="AS_UNIQUEID" val="5622"/>
</p:tagLst>
</file>

<file path=ppt/tags/tag141.xml><?xml version="1.0" encoding="utf-8"?>
<p:tagLst xmlns:p="http://schemas.openxmlformats.org/presentationml/2006/main">
  <p:tag name="AS_UNIQUEID" val="5623"/>
</p:tagLst>
</file>

<file path=ppt/tags/tag142.xml><?xml version="1.0" encoding="utf-8"?>
<p:tagLst xmlns:p="http://schemas.openxmlformats.org/presentationml/2006/main">
  <p:tag name="AS_UNIQUEID" val="5625"/>
</p:tagLst>
</file>

<file path=ppt/tags/tag143.xml><?xml version="1.0" encoding="utf-8"?>
<p:tagLst xmlns:p="http://schemas.openxmlformats.org/presentationml/2006/main">
  <p:tag name="AS_UNIQUEID" val="5626"/>
</p:tagLst>
</file>

<file path=ppt/tags/tag144.xml><?xml version="1.0" encoding="utf-8"?>
<p:tagLst xmlns:p="http://schemas.openxmlformats.org/presentationml/2006/main">
  <p:tag name="AS_UNIQUEID" val="5627"/>
</p:tagLst>
</file>

<file path=ppt/tags/tag145.xml><?xml version="1.0" encoding="utf-8"?>
<p:tagLst xmlns:p="http://schemas.openxmlformats.org/presentationml/2006/main">
  <p:tag name="AS_UNIQUEID" val="4379"/>
</p:tagLst>
</file>

<file path=ppt/tags/tag146.xml><?xml version="1.0" encoding="utf-8"?>
<p:tagLst xmlns:p="http://schemas.openxmlformats.org/presentationml/2006/main">
  <p:tag name="AS_UNIQUEID" val="4380"/>
</p:tagLst>
</file>

<file path=ppt/tags/tag147.xml><?xml version="1.0" encoding="utf-8"?>
<p:tagLst xmlns:p="http://schemas.openxmlformats.org/presentationml/2006/main">
  <p:tag name="AS_UNIQUEID" val="4381"/>
</p:tagLst>
</file>

<file path=ppt/tags/tag148.xml><?xml version="1.0" encoding="utf-8"?>
<p:tagLst xmlns:p="http://schemas.openxmlformats.org/presentationml/2006/main">
  <p:tag name="AS_UNIQUEID" val="5629"/>
</p:tagLst>
</file>

<file path=ppt/tags/tag149.xml><?xml version="1.0" encoding="utf-8"?>
<p:tagLst xmlns:p="http://schemas.openxmlformats.org/presentationml/2006/main">
  <p:tag name="AS_UNIQUEID" val="5630"/>
</p:tagLst>
</file>

<file path=ppt/tags/tag150.xml><?xml version="1.0" encoding="utf-8"?>
<p:tagLst xmlns:p="http://schemas.openxmlformats.org/presentationml/2006/main">
  <p:tag name="AS_UNIQUEID" val="5631"/>
</p:tagLst>
</file>

<file path=ppt/tags/tag151.xml><?xml version="1.0" encoding="utf-8"?>
<p:tagLst xmlns:p="http://schemas.openxmlformats.org/presentationml/2006/main">
  <p:tag name="AS_UNIQUEID" val="4386"/>
</p:tagLst>
</file>

<file path=ppt/tags/tag152.xml><?xml version="1.0" encoding="utf-8"?>
<p:tagLst xmlns:p="http://schemas.openxmlformats.org/presentationml/2006/main">
  <p:tag name="AS_UNIQUEID" val="4387"/>
</p:tagLst>
</file>

<file path=ppt/tags/tag153.xml><?xml version="1.0" encoding="utf-8"?>
<p:tagLst xmlns:p="http://schemas.openxmlformats.org/presentationml/2006/main">
  <p:tag name="AS_UNIQUEID" val="4388"/>
</p:tagLst>
</file>

<file path=ppt/tags/tag154.xml><?xml version="1.0" encoding="utf-8"?>
<p:tagLst xmlns:p="http://schemas.openxmlformats.org/presentationml/2006/main">
  <p:tag name="AS_UNIQUEID" val="5633"/>
</p:tagLst>
</file>

<file path=ppt/tags/tag155.xml><?xml version="1.0" encoding="utf-8"?>
<p:tagLst xmlns:p="http://schemas.openxmlformats.org/presentationml/2006/main">
  <p:tag name="AS_UNIQUEID" val="5634"/>
</p:tagLst>
</file>

<file path=ppt/tags/tag156.xml><?xml version="1.0" encoding="utf-8"?>
<p:tagLst xmlns:p="http://schemas.openxmlformats.org/presentationml/2006/main">
  <p:tag name="AS_UNIQUEID" val="4393"/>
</p:tagLst>
</file>

<file path=ppt/tags/tag157.xml><?xml version="1.0" encoding="utf-8"?>
<p:tagLst xmlns:p="http://schemas.openxmlformats.org/presentationml/2006/main">
  <p:tag name="AS_UNIQUEID" val="4394"/>
</p:tagLst>
</file>

<file path=ppt/tags/tag158.xml><?xml version="1.0" encoding="utf-8"?>
<p:tagLst xmlns:p="http://schemas.openxmlformats.org/presentationml/2006/main">
  <p:tag name="AS_UNIQUEID" val="4395"/>
</p:tagLst>
</file>

<file path=ppt/tags/tag159.xml><?xml version="1.0" encoding="utf-8"?>
<p:tagLst xmlns:p="http://schemas.openxmlformats.org/presentationml/2006/main">
  <p:tag name="AS_UNIQUEID" val="5636"/>
</p:tagLst>
</file>

<file path=ppt/tags/tag160.xml><?xml version="1.0" encoding="utf-8"?>
<p:tagLst xmlns:p="http://schemas.openxmlformats.org/presentationml/2006/main">
  <p:tag name="AS_UNIQUEID" val="5637"/>
</p:tagLst>
</file>

<file path=ppt/tags/tag161.xml><?xml version="1.0" encoding="utf-8"?>
<p:tagLst xmlns:p="http://schemas.openxmlformats.org/presentationml/2006/main">
  <p:tag name="AS_UNIQUEID" val="4399"/>
</p:tagLst>
</file>

<file path=ppt/tags/tag162.xml><?xml version="1.0" encoding="utf-8"?>
<p:tagLst xmlns:p="http://schemas.openxmlformats.org/presentationml/2006/main">
  <p:tag name="AS_UNIQUEID" val="4400"/>
</p:tagLst>
</file>

<file path=ppt/tags/tag163.xml><?xml version="1.0" encoding="utf-8"?>
<p:tagLst xmlns:p="http://schemas.openxmlformats.org/presentationml/2006/main">
  <p:tag name="AS_UNIQUEID" val="4401"/>
</p:tagLst>
</file>

<file path=ppt/tags/tag164.xml><?xml version="1.0" encoding="utf-8"?>
<p:tagLst xmlns:p="http://schemas.openxmlformats.org/presentationml/2006/main">
  <p:tag name="AS_UNIQUEID" val="5639"/>
</p:tagLst>
</file>

<file path=ppt/tags/tag165.xml><?xml version="1.0" encoding="utf-8"?>
<p:tagLst xmlns:p="http://schemas.openxmlformats.org/presentationml/2006/main">
  <p:tag name="AS_UNIQUEID" val="4099"/>
</p:tagLst>
</file>

<file path=ppt/tags/tag166.xml><?xml version="1.0" encoding="utf-8"?>
<p:tagLst xmlns:p="http://schemas.openxmlformats.org/presentationml/2006/main">
  <p:tag name="AS_UNIQUEID" val="5640"/>
</p:tagLst>
</file>

<file path=ppt/tags/tag167.xml><?xml version="1.0" encoding="utf-8"?>
<p:tagLst xmlns:p="http://schemas.openxmlformats.org/presentationml/2006/main">
  <p:tag name="AS_UNIQUEID" val="4100"/>
</p:tagLst>
</file>

<file path=ppt/tags/tag168.xml><?xml version="1.0" encoding="utf-8"?>
<p:tagLst xmlns:p="http://schemas.openxmlformats.org/presentationml/2006/main">
  <p:tag name="AS_UNIQUEID" val="4101"/>
</p:tagLst>
</file>

<file path=ppt/tags/tag169.xml><?xml version="1.0" encoding="utf-8"?>
<p:tagLst xmlns:p="http://schemas.openxmlformats.org/presentationml/2006/main">
  <p:tag name="AS_UNIQUEID" val="4102"/>
</p:tagLst>
</file>

<file path=ppt/tags/tag170.xml><?xml version="1.0" encoding="utf-8"?>
<p:tagLst xmlns:p="http://schemas.openxmlformats.org/presentationml/2006/main">
  <p:tag name="AS_UNIQUEID" val="4103"/>
</p:tagLst>
</file>

<file path=ppt/tags/tag171.xml><?xml version="1.0" encoding="utf-8"?>
<p:tagLst xmlns:p="http://schemas.openxmlformats.org/presentationml/2006/main">
  <p:tag name="AS_UNIQUEID" val="5641"/>
</p:tagLst>
</file>

<file path=ppt/tags/tag172.xml><?xml version="1.0" encoding="utf-8"?>
<p:tagLst xmlns:p="http://schemas.openxmlformats.org/presentationml/2006/main">
  <p:tag name="AS_UNIQUEID" val="4104"/>
</p:tagLst>
</file>

<file path=ppt/tags/tag173.xml><?xml version="1.0" encoding="utf-8"?>
<p:tagLst xmlns:p="http://schemas.openxmlformats.org/presentationml/2006/main">
  <p:tag name="AS_UNIQUEID" val="4105"/>
</p:tagLst>
</file>

<file path=ppt/tags/tag174.xml><?xml version="1.0" encoding="utf-8"?>
<p:tagLst xmlns:p="http://schemas.openxmlformats.org/presentationml/2006/main">
  <p:tag name="AS_UNIQUEID" val="4106"/>
</p:tagLst>
</file>

<file path=ppt/tags/tag175.xml><?xml version="1.0" encoding="utf-8"?>
<p:tagLst xmlns:p="http://schemas.openxmlformats.org/presentationml/2006/main">
  <p:tag name="AS_UNIQUEID" val="4107"/>
</p:tagLst>
</file>

<file path=ppt/tags/tag176.xml><?xml version="1.0" encoding="utf-8"?>
<p:tagLst xmlns:p="http://schemas.openxmlformats.org/presentationml/2006/main">
  <p:tag name="AS_UNIQUEID" val="4108"/>
</p:tagLst>
</file>

<file path=ppt/tags/tag177.xml><?xml version="1.0" encoding="utf-8"?>
<p:tagLst xmlns:p="http://schemas.openxmlformats.org/presentationml/2006/main">
  <p:tag name="AS_UNIQUEID" val="5642"/>
</p:tagLst>
</file>

<file path=ppt/tags/tag178.xml><?xml version="1.0" encoding="utf-8"?>
<p:tagLst xmlns:p="http://schemas.openxmlformats.org/presentationml/2006/main">
  <p:tag name="AS_UNIQUEID" val="4109"/>
</p:tagLst>
</file>

<file path=ppt/tags/tag179.xml><?xml version="1.0" encoding="utf-8"?>
<p:tagLst xmlns:p="http://schemas.openxmlformats.org/presentationml/2006/main">
  <p:tag name="AS_UNIQUEID" val="4110"/>
</p:tagLst>
</file>

<file path=ppt/tags/tag180.xml><?xml version="1.0" encoding="utf-8"?>
<p:tagLst xmlns:p="http://schemas.openxmlformats.org/presentationml/2006/main">
  <p:tag name="AS_UNIQUEID" val="4111"/>
</p:tagLst>
</file>

<file path=ppt/tags/tag181.xml><?xml version="1.0" encoding="utf-8"?>
<p:tagLst xmlns:p="http://schemas.openxmlformats.org/presentationml/2006/main">
  <p:tag name="AS_UNIQUEID" val="5643"/>
</p:tagLst>
</file>

<file path=ppt/tags/tag182.xml><?xml version="1.0" encoding="utf-8"?>
<p:tagLst xmlns:p="http://schemas.openxmlformats.org/presentationml/2006/main">
  <p:tag name="AS_UNIQUEID" val="4112"/>
</p:tagLst>
</file>

<file path=ppt/tags/tag183.xml><?xml version="1.0" encoding="utf-8"?>
<p:tagLst xmlns:p="http://schemas.openxmlformats.org/presentationml/2006/main">
  <p:tag name="AS_UNIQUEID" val="4113"/>
</p:tagLst>
</file>

<file path=ppt/tags/tag184.xml><?xml version="1.0" encoding="utf-8"?>
<p:tagLst xmlns:p="http://schemas.openxmlformats.org/presentationml/2006/main">
  <p:tag name="AS_UNIQUEID" val="4114"/>
</p:tagLst>
</file>

<file path=ppt/tags/tag185.xml><?xml version="1.0" encoding="utf-8"?>
<p:tagLst xmlns:p="http://schemas.openxmlformats.org/presentationml/2006/main">
  <p:tag name="AS_UNIQUEID" val="5644"/>
</p:tagLst>
</file>

<file path=ppt/tags/tag186.xml><?xml version="1.0" encoding="utf-8"?>
<p:tagLst xmlns:p="http://schemas.openxmlformats.org/presentationml/2006/main">
  <p:tag name="AS_UNIQUEID" val="4115"/>
</p:tagLst>
</file>

<file path=ppt/tags/tag187.xml><?xml version="1.0" encoding="utf-8"?>
<p:tagLst xmlns:p="http://schemas.openxmlformats.org/presentationml/2006/main">
  <p:tag name="AS_UNIQUEID" val="4116"/>
</p:tagLst>
</file>

<file path=ppt/tags/tag188.xml><?xml version="1.0" encoding="utf-8"?>
<p:tagLst xmlns:p="http://schemas.openxmlformats.org/presentationml/2006/main">
  <p:tag name="AS_UNIQUEID" val="4117"/>
</p:tagLst>
</file>

<file path=ppt/tags/tag189.xml><?xml version="1.0" encoding="utf-8"?>
<p:tagLst xmlns:p="http://schemas.openxmlformats.org/presentationml/2006/main">
  <p:tag name="AS_UNIQUEID" val="5645"/>
</p:tagLst>
</file>

<file path=ppt/tags/tag190.xml><?xml version="1.0" encoding="utf-8"?>
<p:tagLst xmlns:p="http://schemas.openxmlformats.org/presentationml/2006/main">
  <p:tag name="AS_UNIQUEID" val="4118"/>
</p:tagLst>
</file>

<file path=ppt/tags/tag191.xml><?xml version="1.0" encoding="utf-8"?>
<p:tagLst xmlns:p="http://schemas.openxmlformats.org/presentationml/2006/main">
  <p:tag name="AS_UNIQUEID" val="4119"/>
</p:tagLst>
</file>

<file path=ppt/tags/tag192.xml><?xml version="1.0" encoding="utf-8"?>
<p:tagLst xmlns:p="http://schemas.openxmlformats.org/presentationml/2006/main">
  <p:tag name="AS_UNIQUEID" val="4120"/>
</p:tagLst>
</file>

<file path=ppt/tags/tag193.xml><?xml version="1.0" encoding="utf-8"?>
<p:tagLst xmlns:p="http://schemas.openxmlformats.org/presentationml/2006/main">
  <p:tag name="AS_UNIQUEID" val="4121"/>
</p:tagLst>
</file>

<file path=ppt/tags/tag194.xml><?xml version="1.0" encoding="utf-8"?>
<p:tagLst xmlns:p="http://schemas.openxmlformats.org/presentationml/2006/main">
  <p:tag name="AS_UNIQUEID" val="4122"/>
</p:tagLst>
</file>

<file path=ppt/tags/tag195.xml><?xml version="1.0" encoding="utf-8"?>
<p:tagLst xmlns:p="http://schemas.openxmlformats.org/presentationml/2006/main">
  <p:tag name="AS_UNIQUEID" val="4123"/>
</p:tagLst>
</file>

<file path=ppt/tags/tag196.xml><?xml version="1.0" encoding="utf-8"?>
<p:tagLst xmlns:p="http://schemas.openxmlformats.org/presentationml/2006/main">
  <p:tag name="AS_UNIQUEID" val="4124"/>
</p:tagLst>
</file>

<file path=ppt/tags/tag197.xml><?xml version="1.0" encoding="utf-8"?>
<p:tagLst xmlns:p="http://schemas.openxmlformats.org/presentationml/2006/main">
  <p:tag name="AS_UNIQUEID" val="4125"/>
</p:tagLst>
</file>

<file path=ppt/tags/tag198.xml><?xml version="1.0" encoding="utf-8"?>
<p:tagLst xmlns:p="http://schemas.openxmlformats.org/presentationml/2006/main">
  <p:tag name="AS_UNIQUEID" val="4126"/>
</p:tagLst>
</file>

<file path=ppt/tags/tag199.xml><?xml version="1.0" encoding="utf-8"?>
<p:tagLst xmlns:p="http://schemas.openxmlformats.org/presentationml/2006/main">
  <p:tag name="AS_UNIQUEID" val="4127"/>
</p:tagLst>
</file>

<file path=ppt/tags/tag200.xml><?xml version="1.0" encoding="utf-8"?>
<p:tagLst xmlns:p="http://schemas.openxmlformats.org/presentationml/2006/main">
  <p:tag name="AS_UNIQUEID" val="4128"/>
</p:tagLst>
</file>

<file path=ppt/tags/tag201.xml><?xml version="1.0" encoding="utf-8"?>
<p:tagLst xmlns:p="http://schemas.openxmlformats.org/presentationml/2006/main">
  <p:tag name="AS_UNIQUEID" val="4129"/>
</p:tagLst>
</file>

<file path=ppt/tags/tag202.xml><?xml version="1.0" encoding="utf-8"?>
<p:tagLst xmlns:p="http://schemas.openxmlformats.org/presentationml/2006/main">
  <p:tag name="AS_UNIQUEID" val="4130"/>
</p:tagLst>
</file>

<file path=ppt/tags/tag203.xml><?xml version="1.0" encoding="utf-8"?>
<p:tagLst xmlns:p="http://schemas.openxmlformats.org/presentationml/2006/main">
  <p:tag name="AS_UNIQUEID" val="4131"/>
</p:tagLst>
</file>

<file path=ppt/tags/tag204.xml><?xml version="1.0" encoding="utf-8"?>
<p:tagLst xmlns:p="http://schemas.openxmlformats.org/presentationml/2006/main">
  <p:tag name="AS_UNIQUEID" val="4132"/>
</p:tagLst>
</file>

<file path=ppt/tags/tag205.xml><?xml version="1.0" encoding="utf-8"?>
<p:tagLst xmlns:p="http://schemas.openxmlformats.org/presentationml/2006/main">
  <p:tag name="AS_UNIQUEID" val="4133"/>
</p:tagLst>
</file>

<file path=ppt/tags/tag206.xml><?xml version="1.0" encoding="utf-8"?>
<p:tagLst xmlns:p="http://schemas.openxmlformats.org/presentationml/2006/main">
  <p:tag name="AS_UNIQUEID" val="4134"/>
</p:tagLst>
</file>

<file path=ppt/tags/tag207.xml><?xml version="1.0" encoding="utf-8"?>
<p:tagLst xmlns:p="http://schemas.openxmlformats.org/presentationml/2006/main">
  <p:tag name="AS_UNIQUEID" val="4135"/>
</p:tagLst>
</file>

<file path=ppt/tags/tag208.xml><?xml version="1.0" encoding="utf-8"?>
<p:tagLst xmlns:p="http://schemas.openxmlformats.org/presentationml/2006/main">
  <p:tag name="AS_UNIQUEID" val="4136"/>
</p:tagLst>
</file>

<file path=ppt/tags/tag209.xml><?xml version="1.0" encoding="utf-8"?>
<p:tagLst xmlns:p="http://schemas.openxmlformats.org/presentationml/2006/main">
  <p:tag name="AS_UNIQUEID" val="4137"/>
</p:tagLst>
</file>

<file path=ppt/tags/tag210.xml><?xml version="1.0" encoding="utf-8"?>
<p:tagLst xmlns:p="http://schemas.openxmlformats.org/presentationml/2006/main">
  <p:tag name="AS_UNIQUEID" val="4138"/>
</p:tagLst>
</file>

<file path=ppt/tags/tag211.xml><?xml version="1.0" encoding="utf-8"?>
<p:tagLst xmlns:p="http://schemas.openxmlformats.org/presentationml/2006/main">
  <p:tag name="AS_UNIQUEID" val="4139"/>
</p:tagLst>
</file>

<file path=ppt/tags/tag212.xml><?xml version="1.0" encoding="utf-8"?>
<p:tagLst xmlns:p="http://schemas.openxmlformats.org/presentationml/2006/main">
  <p:tag name="AS_UNIQUEID" val="5647"/>
</p:tagLst>
</file>

<file path=ppt/tags/tag213.xml><?xml version="1.0" encoding="utf-8"?>
<p:tagLst xmlns:p="http://schemas.openxmlformats.org/presentationml/2006/main">
  <p:tag name="AS_UNIQUEID" val="5648"/>
</p:tagLst>
</file>

<file path=ppt/tags/tag214.xml><?xml version="1.0" encoding="utf-8"?>
<p:tagLst xmlns:p="http://schemas.openxmlformats.org/presentationml/2006/main">
  <p:tag name="AS_UNIQUEID" val="4506"/>
</p:tagLst>
</file>

<file path=ppt/tags/tag215.xml><?xml version="1.0" encoding="utf-8"?>
<p:tagLst xmlns:p="http://schemas.openxmlformats.org/presentationml/2006/main">
  <p:tag name="AS_UNIQUEID" val="4507"/>
</p:tagLst>
</file>

<file path=ppt/tags/tag216.xml><?xml version="1.0" encoding="utf-8"?>
<p:tagLst xmlns:p="http://schemas.openxmlformats.org/presentationml/2006/main">
  <p:tag name="AS_UNIQUEID" val="4508"/>
</p:tagLst>
</file>

<file path=ppt/tags/tag217.xml><?xml version="1.0" encoding="utf-8"?>
<p:tagLst xmlns:p="http://schemas.openxmlformats.org/presentationml/2006/main">
  <p:tag name="AS_UNIQUEID" val="4509"/>
</p:tagLst>
</file>

<file path=ppt/tags/tag218.xml><?xml version="1.0" encoding="utf-8"?>
<p:tagLst xmlns:p="http://schemas.openxmlformats.org/presentationml/2006/main">
  <p:tag name="AS_UNIQUEID" val="4510"/>
</p:tagLst>
</file>

<file path=ppt/tags/tag219.xml><?xml version="1.0" encoding="utf-8"?>
<p:tagLst xmlns:p="http://schemas.openxmlformats.org/presentationml/2006/main">
  <p:tag name="AS_UNIQUEID" val="4511"/>
</p:tagLst>
</file>

<file path=ppt/tags/tag220.xml><?xml version="1.0" encoding="utf-8"?>
<p:tagLst xmlns:p="http://schemas.openxmlformats.org/presentationml/2006/main">
  <p:tag name="AS_UNIQUEID" val="4512"/>
</p:tagLst>
</file>

<file path=ppt/tags/tag221.xml><?xml version="1.0" encoding="utf-8"?>
<p:tagLst xmlns:p="http://schemas.openxmlformats.org/presentationml/2006/main">
  <p:tag name="AS_UNIQUEID" val="4513"/>
</p:tagLst>
</file>

<file path=ppt/tags/tag222.xml><?xml version="1.0" encoding="utf-8"?>
<p:tagLst xmlns:p="http://schemas.openxmlformats.org/presentationml/2006/main">
  <p:tag name="AS_UNIQUEID" val="4514"/>
</p:tagLst>
</file>

<file path=ppt/tags/tag223.xml><?xml version="1.0" encoding="utf-8"?>
<p:tagLst xmlns:p="http://schemas.openxmlformats.org/presentationml/2006/main">
  <p:tag name="AS_UNIQUEID" val="4515"/>
</p:tagLst>
</file>

<file path=ppt/tags/tag224.xml><?xml version="1.0" encoding="utf-8"?>
<p:tagLst xmlns:p="http://schemas.openxmlformats.org/presentationml/2006/main">
  <p:tag name="AS_UNIQUEID" val="4516"/>
</p:tagLst>
</file>

<file path=ppt/tags/tag225.xml><?xml version="1.0" encoding="utf-8"?>
<p:tagLst xmlns:p="http://schemas.openxmlformats.org/presentationml/2006/main">
  <p:tag name="AS_UNIQUEID" val="4517"/>
</p:tagLst>
</file>

<file path=ppt/tags/tag226.xml><?xml version="1.0" encoding="utf-8"?>
<p:tagLst xmlns:p="http://schemas.openxmlformats.org/presentationml/2006/main">
  <p:tag name="AS_UNIQUEID" val="4518"/>
</p:tagLst>
</file>

<file path=ppt/tags/tag227.xml><?xml version="1.0" encoding="utf-8"?>
<p:tagLst xmlns:p="http://schemas.openxmlformats.org/presentationml/2006/main">
  <p:tag name="AS_UNIQUEID" val="5649"/>
</p:tagLst>
</file>

<file path=ppt/tags/tag228.xml><?xml version="1.0" encoding="utf-8"?>
<p:tagLst xmlns:p="http://schemas.openxmlformats.org/presentationml/2006/main">
  <p:tag name="AS_UNIQUEID" val="4519"/>
</p:tagLst>
</file>

<file path=ppt/tags/tag229.xml><?xml version="1.0" encoding="utf-8"?>
<p:tagLst xmlns:p="http://schemas.openxmlformats.org/presentationml/2006/main">
  <p:tag name="AS_UNIQUEID" val="4520"/>
</p:tagLst>
</file>

<file path=ppt/tags/tag230.xml><?xml version="1.0" encoding="utf-8"?>
<p:tagLst xmlns:p="http://schemas.openxmlformats.org/presentationml/2006/main">
  <p:tag name="AS_UNIQUEID" val="4521"/>
</p:tagLst>
</file>

<file path=ppt/tags/tag231.xml><?xml version="1.0" encoding="utf-8"?>
<p:tagLst xmlns:p="http://schemas.openxmlformats.org/presentationml/2006/main">
  <p:tag name="AS_UNIQUEID" val="5650"/>
</p:tagLst>
</file>

<file path=ppt/tags/tag232.xml><?xml version="1.0" encoding="utf-8"?>
<p:tagLst xmlns:p="http://schemas.openxmlformats.org/presentationml/2006/main">
  <p:tag name="AS_UNIQUEID" val="4522"/>
</p:tagLst>
</file>

<file path=ppt/tags/tag233.xml><?xml version="1.0" encoding="utf-8"?>
<p:tagLst xmlns:p="http://schemas.openxmlformats.org/presentationml/2006/main">
  <p:tag name="AS_UNIQUEID" val="4523"/>
</p:tagLst>
</file>

<file path=ppt/tags/tag234.xml><?xml version="1.0" encoding="utf-8"?>
<p:tagLst xmlns:p="http://schemas.openxmlformats.org/presentationml/2006/main">
  <p:tag name="AS_UNIQUEID" val="4524"/>
</p:tagLst>
</file>

<file path=ppt/tags/tag235.xml><?xml version="1.0" encoding="utf-8"?>
<p:tagLst xmlns:p="http://schemas.openxmlformats.org/presentationml/2006/main">
  <p:tag name="AS_UNIQUEID" val="5651"/>
</p:tagLst>
</file>

<file path=ppt/tags/tag236.xml><?xml version="1.0" encoding="utf-8"?>
<p:tagLst xmlns:p="http://schemas.openxmlformats.org/presentationml/2006/main">
  <p:tag name="AS_UNIQUEID" val="4525"/>
</p:tagLst>
</file>

<file path=ppt/tags/tag237.xml><?xml version="1.0" encoding="utf-8"?>
<p:tagLst xmlns:p="http://schemas.openxmlformats.org/presentationml/2006/main">
  <p:tag name="AS_UNIQUEID" val="4526"/>
</p:tagLst>
</file>

<file path=ppt/tags/tag238.xml><?xml version="1.0" encoding="utf-8"?>
<p:tagLst xmlns:p="http://schemas.openxmlformats.org/presentationml/2006/main">
  <p:tag name="AS_UNIQUEID" val="4527"/>
</p:tagLst>
</file>

<file path=ppt/tags/tag239.xml><?xml version="1.0" encoding="utf-8"?>
<p:tagLst xmlns:p="http://schemas.openxmlformats.org/presentationml/2006/main">
  <p:tag name="AS_UNIQUEID" val="5652"/>
</p:tagLst>
</file>

<file path=ppt/tags/tag240.xml><?xml version="1.0" encoding="utf-8"?>
<p:tagLst xmlns:p="http://schemas.openxmlformats.org/presentationml/2006/main">
  <p:tag name="AS_UNIQUEID" val="4528"/>
</p:tagLst>
</file>

<file path=ppt/tags/tag241.xml><?xml version="1.0" encoding="utf-8"?>
<p:tagLst xmlns:p="http://schemas.openxmlformats.org/presentationml/2006/main">
  <p:tag name="AS_UNIQUEID" val="4529"/>
</p:tagLst>
</file>

<file path=ppt/tags/tag242.xml><?xml version="1.0" encoding="utf-8"?>
<p:tagLst xmlns:p="http://schemas.openxmlformats.org/presentationml/2006/main">
  <p:tag name="AS_UNIQUEID" val="4530"/>
</p:tagLst>
</file>

<file path=ppt/tags/tag243.xml><?xml version="1.0" encoding="utf-8"?>
<p:tagLst xmlns:p="http://schemas.openxmlformats.org/presentationml/2006/main">
  <p:tag name="AS_UNIQUEID" val="5653"/>
</p:tagLst>
</file>

<file path=ppt/tags/tag244.xml><?xml version="1.0" encoding="utf-8"?>
<p:tagLst xmlns:p="http://schemas.openxmlformats.org/presentationml/2006/main">
  <p:tag name="AS_UNIQUEID" val="4531"/>
</p:tagLst>
</file>

<file path=ppt/tags/tag245.xml><?xml version="1.0" encoding="utf-8"?>
<p:tagLst xmlns:p="http://schemas.openxmlformats.org/presentationml/2006/main">
  <p:tag name="AS_UNIQUEID" val="4532"/>
</p:tagLst>
</file>

<file path=ppt/tags/tag246.xml><?xml version="1.0" encoding="utf-8"?>
<p:tagLst xmlns:p="http://schemas.openxmlformats.org/presentationml/2006/main">
  <p:tag name="AS_UNIQUEID" val="4533"/>
</p:tagLst>
</file>

<file path=ppt/tags/tag247.xml><?xml version="1.0" encoding="utf-8"?>
<p:tagLst xmlns:p="http://schemas.openxmlformats.org/presentationml/2006/main">
  <p:tag name="AS_UNIQUEID" val="4534"/>
</p:tagLst>
</file>

<file path=ppt/tags/tag248.xml><?xml version="1.0" encoding="utf-8"?>
<p:tagLst xmlns:p="http://schemas.openxmlformats.org/presentationml/2006/main">
  <p:tag name="AS_UNIQUEID" val="4535"/>
</p:tagLst>
</file>

<file path=ppt/tags/tag249.xml><?xml version="1.0" encoding="utf-8"?>
<p:tagLst xmlns:p="http://schemas.openxmlformats.org/presentationml/2006/main">
  <p:tag name="AS_UNIQUEID" val="4536"/>
</p:tagLst>
</file>

<file path=ppt/tags/tag250.xml><?xml version="1.0" encoding="utf-8"?>
<p:tagLst xmlns:p="http://schemas.openxmlformats.org/presentationml/2006/main">
  <p:tag name="AS_UNIQUEID" val="4537"/>
</p:tagLst>
</file>

<file path=ppt/tags/tag251.xml><?xml version="1.0" encoding="utf-8"?>
<p:tagLst xmlns:p="http://schemas.openxmlformats.org/presentationml/2006/main">
  <p:tag name="AS_UNIQUEID" val="4538"/>
</p:tagLst>
</file>

<file path=ppt/tags/tag252.xml><?xml version="1.0" encoding="utf-8"?>
<p:tagLst xmlns:p="http://schemas.openxmlformats.org/presentationml/2006/main">
  <p:tag name="AS_UNIQUEID" val="4539"/>
</p:tagLst>
</file>

<file path=ppt/tags/tag253.xml><?xml version="1.0" encoding="utf-8"?>
<p:tagLst xmlns:p="http://schemas.openxmlformats.org/presentationml/2006/main">
  <p:tag name="AS_UNIQUEID" val="4540"/>
</p:tagLst>
</file>

<file path=ppt/tags/tag254.xml><?xml version="1.0" encoding="utf-8"?>
<p:tagLst xmlns:p="http://schemas.openxmlformats.org/presentationml/2006/main">
  <p:tag name="AS_UNIQUEID" val="5654"/>
</p:tagLst>
</file>

<file path=ppt/tags/tag255.xml><?xml version="1.0" encoding="utf-8"?>
<p:tagLst xmlns:p="http://schemas.openxmlformats.org/presentationml/2006/main">
  <p:tag name="AS_UNIQUEID" val="5655"/>
</p:tagLst>
</file>

<file path=ppt/tags/tag256.xml><?xml version="1.0" encoding="utf-8"?>
<p:tagLst xmlns:p="http://schemas.openxmlformats.org/presentationml/2006/main">
  <p:tag name="AS_UNIQUEID" val="4541"/>
</p:tagLst>
</file>

<file path=ppt/tags/tag257.xml><?xml version="1.0" encoding="utf-8"?>
<p:tagLst xmlns:p="http://schemas.openxmlformats.org/presentationml/2006/main">
  <p:tag name="AS_UNIQUEID" val="4542"/>
</p:tagLst>
</file>

<file path=ppt/tags/tag258.xml><?xml version="1.0" encoding="utf-8"?>
<p:tagLst xmlns:p="http://schemas.openxmlformats.org/presentationml/2006/main">
  <p:tag name="AS_UNIQUEID" val="4543"/>
</p:tagLst>
</file>

<file path=ppt/tags/tag259.xml><?xml version="1.0" encoding="utf-8"?>
<p:tagLst xmlns:p="http://schemas.openxmlformats.org/presentationml/2006/main">
  <p:tag name="AS_UNIQUEID" val="5657"/>
</p:tagLst>
</file>

<file path=ppt/tags/tag260.xml><?xml version="1.0" encoding="utf-8"?>
<p:tagLst xmlns:p="http://schemas.openxmlformats.org/presentationml/2006/main">
  <p:tag name="AS_UNIQUEID" val="5658"/>
</p:tagLst>
</file>

<file path=ppt/tags/tag261.xml><?xml version="1.0" encoding="utf-8"?>
<p:tagLst xmlns:p="http://schemas.openxmlformats.org/presentationml/2006/main">
  <p:tag name="AS_UNIQUEID" val="4547"/>
</p:tagLst>
</file>

<file path=ppt/tags/tag262.xml><?xml version="1.0" encoding="utf-8"?>
<p:tagLst xmlns:p="http://schemas.openxmlformats.org/presentationml/2006/main">
  <p:tag name="AS_UNIQUEID" val="4548"/>
</p:tagLst>
</file>

<file path=ppt/tags/tag263.xml><?xml version="1.0" encoding="utf-8"?>
<p:tagLst xmlns:p="http://schemas.openxmlformats.org/presentationml/2006/main">
  <p:tag name="AS_UNIQUEID" val="4549"/>
</p:tagLst>
</file>

<file path=ppt/tags/tag264.xml><?xml version="1.0" encoding="utf-8"?>
<p:tagLst xmlns:p="http://schemas.openxmlformats.org/presentationml/2006/main">
  <p:tag name="AS_UNIQUEID" val="5660"/>
</p:tagLst>
</file>

<file path=ppt/tags/tag265.xml><?xml version="1.0" encoding="utf-8"?>
<p:tagLst xmlns:p="http://schemas.openxmlformats.org/presentationml/2006/main">
  <p:tag name="AS_UNIQUEID" val="5661"/>
</p:tagLst>
</file>

<file path=ppt/tags/tag266.xml><?xml version="1.0" encoding="utf-8"?>
<p:tagLst xmlns:p="http://schemas.openxmlformats.org/presentationml/2006/main">
  <p:tag name="AS_UNIQUEID" val="4553"/>
</p:tagLst>
</file>

<file path=ppt/tags/tag267.xml><?xml version="1.0" encoding="utf-8"?>
<p:tagLst xmlns:p="http://schemas.openxmlformats.org/presentationml/2006/main">
  <p:tag name="AS_UNIQUEID" val="4554"/>
</p:tagLst>
</file>

<file path=ppt/tags/tag268.xml><?xml version="1.0" encoding="utf-8"?>
<p:tagLst xmlns:p="http://schemas.openxmlformats.org/presentationml/2006/main">
  <p:tag name="AS_UNIQUEID" val="4555"/>
</p:tagLst>
</file>

<file path=ppt/tags/tag269.xml><?xml version="1.0" encoding="utf-8"?>
<p:tagLst xmlns:p="http://schemas.openxmlformats.org/presentationml/2006/main">
  <p:tag name="AS_UNIQUEID" val="5663"/>
</p:tagLst>
</file>

<file path=ppt/tags/tag270.xml><?xml version="1.0" encoding="utf-8"?>
<p:tagLst xmlns:p="http://schemas.openxmlformats.org/presentationml/2006/main">
  <p:tag name="AS_UNIQUEID" val="5664"/>
</p:tagLst>
</file>

<file path=ppt/tags/tag271.xml><?xml version="1.0" encoding="utf-8"?>
<p:tagLst xmlns:p="http://schemas.openxmlformats.org/presentationml/2006/main">
  <p:tag name="AS_UNIQUEID" val="5665"/>
</p:tagLst>
</file>

<file path=ppt/tags/tag272.xml><?xml version="1.0" encoding="utf-8"?>
<p:tagLst xmlns:p="http://schemas.openxmlformats.org/presentationml/2006/main">
  <p:tag name="AS_UNIQUEID" val="4559"/>
</p:tagLst>
</file>

<file path=ppt/tags/tag273.xml><?xml version="1.0" encoding="utf-8"?>
<p:tagLst xmlns:p="http://schemas.openxmlformats.org/presentationml/2006/main">
  <p:tag name="AS_UNIQUEID" val="4560"/>
</p:tagLst>
</file>

<file path=ppt/tags/tag274.xml><?xml version="1.0" encoding="utf-8"?>
<p:tagLst xmlns:p="http://schemas.openxmlformats.org/presentationml/2006/main">
  <p:tag name="AS_UNIQUEID" val="4561"/>
</p:tagLst>
</file>

<file path=ppt/tags/tag275.xml><?xml version="1.0" encoding="utf-8"?>
<p:tagLst xmlns:p="http://schemas.openxmlformats.org/presentationml/2006/main">
  <p:tag name="AS_UNIQUEID" val="5667"/>
</p:tagLst>
</file>

<file path=ppt/tags/tag276.xml><?xml version="1.0" encoding="utf-8"?>
<p:tagLst xmlns:p="http://schemas.openxmlformats.org/presentationml/2006/main">
  <p:tag name="AS_UNIQUEID" val="5668"/>
</p:tagLst>
</file>

<file path=ppt/tags/tag277.xml><?xml version="1.0" encoding="utf-8"?>
<p:tagLst xmlns:p="http://schemas.openxmlformats.org/presentationml/2006/main">
  <p:tag name="AS_UNIQUEID" val="5669"/>
</p:tagLst>
</file>

<file path=ppt/tags/tag278.xml><?xml version="1.0" encoding="utf-8"?>
<p:tagLst xmlns:p="http://schemas.openxmlformats.org/presentationml/2006/main">
  <p:tag name="AS_UNIQUEID" val="5670"/>
</p:tagLst>
</file>

<file path=ppt/tags/tag279.xml><?xml version="1.0" encoding="utf-8"?>
<p:tagLst xmlns:p="http://schemas.openxmlformats.org/presentationml/2006/main">
  <p:tag name="AS_UNIQUEID" val="5671"/>
</p:tagLst>
</file>

<file path=ppt/tags/tag280.xml><?xml version="1.0" encoding="utf-8"?>
<p:tagLst xmlns:p="http://schemas.openxmlformats.org/presentationml/2006/main">
  <p:tag name="AS_UNIQUEID" val="4566"/>
</p:tagLst>
</file>

<file path=ppt/tags/tag281.xml><?xml version="1.0" encoding="utf-8"?>
<p:tagLst xmlns:p="http://schemas.openxmlformats.org/presentationml/2006/main">
  <p:tag name="AS_UNIQUEID" val="4567"/>
</p:tagLst>
</file>

<file path=ppt/tags/tag282.xml><?xml version="1.0" encoding="utf-8"?>
<p:tagLst xmlns:p="http://schemas.openxmlformats.org/presentationml/2006/main">
  <p:tag name="AS_UNIQUEID" val="4568"/>
</p:tagLst>
</file>

<file path=ppt/tags/tag283.xml><?xml version="1.0" encoding="utf-8"?>
<p:tagLst xmlns:p="http://schemas.openxmlformats.org/presentationml/2006/main">
  <p:tag name="AS_UNIQUEID" val="5673"/>
</p:tagLst>
</file>

<file path=ppt/tags/tag284.xml><?xml version="1.0" encoding="utf-8"?>
<p:tagLst xmlns:p="http://schemas.openxmlformats.org/presentationml/2006/main">
  <p:tag name="AS_UNIQUEID" val="4575"/>
</p:tagLst>
</file>

<file path=ppt/tags/tag285.xml><?xml version="1.0" encoding="utf-8"?>
<p:tagLst xmlns:p="http://schemas.openxmlformats.org/presentationml/2006/main">
  <p:tag name="AS_UNIQUEID" val="4576"/>
</p:tagLst>
</file>

<file path=ppt/tags/tag286.xml><?xml version="1.0" encoding="utf-8"?>
<p:tagLst xmlns:p="http://schemas.openxmlformats.org/presentationml/2006/main">
  <p:tag name="AS_UNIQUEID" val="4577"/>
</p:tagLst>
</file>

<file path=ppt/tags/tag287.xml><?xml version="1.0" encoding="utf-8"?>
<p:tagLst xmlns:p="http://schemas.openxmlformats.org/presentationml/2006/main">
  <p:tag name="AS_UNIQUEID" val="5675"/>
</p:tagLst>
</file>

<file path=ppt/tags/tag288.xml><?xml version="1.0" encoding="utf-8"?>
<p:tagLst xmlns:p="http://schemas.openxmlformats.org/presentationml/2006/main">
  <p:tag name="AS_UNIQUEID" val="5676"/>
</p:tagLst>
</file>

<file path=ppt/tags/tag289.xml><?xml version="1.0" encoding="utf-8"?>
<p:tagLst xmlns:p="http://schemas.openxmlformats.org/presentationml/2006/main">
  <p:tag name="AS_UNIQUEID" val="5677"/>
</p:tagLst>
</file>

<file path=ppt/tags/tag290.xml><?xml version="1.0" encoding="utf-8"?>
<p:tagLst xmlns:p="http://schemas.openxmlformats.org/presentationml/2006/main">
  <p:tag name="AS_UNIQUEID" val="5679"/>
</p:tagLst>
</file>

<file path=ppt/tags/tag291.xml><?xml version="1.0" encoding="utf-8"?>
<p:tagLst xmlns:p="http://schemas.openxmlformats.org/presentationml/2006/main">
  <p:tag name="AS_UNIQUEID" val="5680"/>
</p:tagLst>
</file>

<file path=ppt/tags/tag292.xml><?xml version="1.0" encoding="utf-8"?>
<p:tagLst xmlns:p="http://schemas.openxmlformats.org/presentationml/2006/main">
  <p:tag name="AS_UNIQUEID" val="5681"/>
</p:tagLst>
</file>

<file path=ppt/tags/tag293.xml><?xml version="1.0" encoding="utf-8"?>
<p:tagLst xmlns:p="http://schemas.openxmlformats.org/presentationml/2006/main">
  <p:tag name="AS_UNIQUEID" val="4581"/>
</p:tagLst>
</file>

<file path=ppt/tags/tag294.xml><?xml version="1.0" encoding="utf-8"?>
<p:tagLst xmlns:p="http://schemas.openxmlformats.org/presentationml/2006/main">
  <p:tag name="AS_UNIQUEID" val="4582"/>
</p:tagLst>
</file>

<file path=ppt/tags/tag295.xml><?xml version="1.0" encoding="utf-8"?>
<p:tagLst xmlns:p="http://schemas.openxmlformats.org/presentationml/2006/main">
  <p:tag name="AS_UNIQUEID" val="4583"/>
</p:tagLst>
</file>

<file path=ppt/tags/tag296.xml><?xml version="1.0" encoding="utf-8"?>
<p:tagLst xmlns:p="http://schemas.openxmlformats.org/presentationml/2006/main">
  <p:tag name="AS_UNIQUEID" val="5683"/>
</p:tagLst>
</file>

<file path=ppt/tags/tag297.xml><?xml version="1.0" encoding="utf-8"?>
<p:tagLst xmlns:p="http://schemas.openxmlformats.org/presentationml/2006/main">
  <p:tag name="AS_UNIQUEID" val="5684"/>
</p:tagLst>
</file>

<file path=ppt/tags/tag298.xml><?xml version="1.0" encoding="utf-8"?>
<p:tagLst xmlns:p="http://schemas.openxmlformats.org/presentationml/2006/main">
  <p:tag name="AS_UNIQUEID" val="5685"/>
</p:tagLst>
</file>

<file path=ppt/tags/tag299.xml><?xml version="1.0" encoding="utf-8"?>
<p:tagLst xmlns:p="http://schemas.openxmlformats.org/presentationml/2006/main">
  <p:tag name="AS_UNIQUEID" val="4588"/>
</p:tagLst>
</file>

<file path=ppt/tags/tag300.xml><?xml version="1.0" encoding="utf-8"?>
<p:tagLst xmlns:p="http://schemas.openxmlformats.org/presentationml/2006/main">
  <p:tag name="AS_UNIQUEID" val="4589"/>
</p:tagLst>
</file>

<file path=ppt/tags/tag301.xml><?xml version="1.0" encoding="utf-8"?>
<p:tagLst xmlns:p="http://schemas.openxmlformats.org/presentationml/2006/main">
  <p:tag name="AS_UNIQUEID" val="4590"/>
</p:tagLst>
</file>

<file path=ppt/tags/tag302.xml><?xml version="1.0" encoding="utf-8"?>
<p:tagLst xmlns:p="http://schemas.openxmlformats.org/presentationml/2006/main">
  <p:tag name="AS_UNIQUEID" val="5687"/>
</p:tagLst>
</file>

<file path=ppt/tags/tag303.xml><?xml version="1.0" encoding="utf-8"?>
<p:tagLst xmlns:p="http://schemas.openxmlformats.org/presentationml/2006/main">
  <p:tag name="AS_UNIQUEID" val="5688"/>
</p:tagLst>
</file>

<file path=ppt/tags/tag304.xml><?xml version="1.0" encoding="utf-8"?>
<p:tagLst xmlns:p="http://schemas.openxmlformats.org/presentationml/2006/main">
  <p:tag name="AS_UNIQUEID" val="4595"/>
</p:tagLst>
</file>

<file path=ppt/tags/tag305.xml><?xml version="1.0" encoding="utf-8"?>
<p:tagLst xmlns:p="http://schemas.openxmlformats.org/presentationml/2006/main">
  <p:tag name="AS_UNIQUEID" val="4596"/>
</p:tagLst>
</file>

<file path=ppt/tags/tag306.xml><?xml version="1.0" encoding="utf-8"?>
<p:tagLst xmlns:p="http://schemas.openxmlformats.org/presentationml/2006/main">
  <p:tag name="AS_UNIQUEID" val="4597"/>
</p:tagLst>
</file>

<file path=ppt/tags/tag307.xml><?xml version="1.0" encoding="utf-8"?>
<p:tagLst xmlns:p="http://schemas.openxmlformats.org/presentationml/2006/main">
  <p:tag name="AS_UNIQUEID" val="5690"/>
</p:tagLst>
</file>

<file path=ppt/tags/tag308.xml><?xml version="1.0" encoding="utf-8"?>
<p:tagLst xmlns:p="http://schemas.openxmlformats.org/presentationml/2006/main">
  <p:tag name="AS_UNIQUEID" val="5691"/>
</p:tagLst>
</file>

<file path=ppt/tags/tag309.xml><?xml version="1.0" encoding="utf-8"?>
<p:tagLst xmlns:p="http://schemas.openxmlformats.org/presentationml/2006/main">
  <p:tag name="AS_UNIQUEID" val="4601"/>
</p:tagLst>
</file>

<file path=ppt/tags/tag310.xml><?xml version="1.0" encoding="utf-8"?>
<p:tagLst xmlns:p="http://schemas.openxmlformats.org/presentationml/2006/main">
  <p:tag name="AS_UNIQUEID" val="4602"/>
</p:tagLst>
</file>

<file path=ppt/tags/tag311.xml><?xml version="1.0" encoding="utf-8"?>
<p:tagLst xmlns:p="http://schemas.openxmlformats.org/presentationml/2006/main">
  <p:tag name="AS_UNIQUEID" val="4603"/>
</p:tagLst>
</file>

<file path=ppt/tags/tag312.xml><?xml version="1.0" encoding="utf-8"?>
<p:tagLst xmlns:p="http://schemas.openxmlformats.org/presentationml/2006/main">
  <p:tag name="AS_UNIQUEID" val="5693"/>
</p:tagLst>
</file>

<file path=ppt/tags/tag313.xml><?xml version="1.0" encoding="utf-8"?>
<p:tagLst xmlns:p="http://schemas.openxmlformats.org/presentationml/2006/main">
  <p:tag name="AS_UNIQUEID" val="4181"/>
</p:tagLst>
</file>

<file path=ppt/tags/tag314.xml><?xml version="1.0" encoding="utf-8"?>
<p:tagLst xmlns:p="http://schemas.openxmlformats.org/presentationml/2006/main">
  <p:tag name="AS_UNIQUEID" val="5694"/>
</p:tagLst>
</file>

<file path=ppt/tags/tag315.xml><?xml version="1.0" encoding="utf-8"?>
<p:tagLst xmlns:p="http://schemas.openxmlformats.org/presentationml/2006/main">
  <p:tag name="AS_UNIQUEID" val="4182"/>
</p:tagLst>
</file>

<file path=ppt/tags/tag316.xml><?xml version="1.0" encoding="utf-8"?>
<p:tagLst xmlns:p="http://schemas.openxmlformats.org/presentationml/2006/main">
  <p:tag name="AS_UNIQUEID" val="4183"/>
</p:tagLst>
</file>

<file path=ppt/tags/tag317.xml><?xml version="1.0" encoding="utf-8"?>
<p:tagLst xmlns:p="http://schemas.openxmlformats.org/presentationml/2006/main">
  <p:tag name="AS_UNIQUEID" val="4184"/>
</p:tagLst>
</file>

<file path=ppt/tags/tag318.xml><?xml version="1.0" encoding="utf-8"?>
<p:tagLst xmlns:p="http://schemas.openxmlformats.org/presentationml/2006/main">
  <p:tag name="AS_UNIQUEID" val="4185"/>
</p:tagLst>
</file>

<file path=ppt/tags/tag319.xml><?xml version="1.0" encoding="utf-8"?>
<p:tagLst xmlns:p="http://schemas.openxmlformats.org/presentationml/2006/main">
  <p:tag name="AS_UNIQUEID" val="5695"/>
</p:tagLst>
</file>

<file path=ppt/tags/tag320.xml><?xml version="1.0" encoding="utf-8"?>
<p:tagLst xmlns:p="http://schemas.openxmlformats.org/presentationml/2006/main">
  <p:tag name="AS_UNIQUEID" val="4186"/>
</p:tagLst>
</file>

<file path=ppt/tags/tag321.xml><?xml version="1.0" encoding="utf-8"?>
<p:tagLst xmlns:p="http://schemas.openxmlformats.org/presentationml/2006/main">
  <p:tag name="AS_UNIQUEID" val="4187"/>
</p:tagLst>
</file>

<file path=ppt/tags/tag322.xml><?xml version="1.0" encoding="utf-8"?>
<p:tagLst xmlns:p="http://schemas.openxmlformats.org/presentationml/2006/main">
  <p:tag name="AS_UNIQUEID" val="4188"/>
</p:tagLst>
</file>

<file path=ppt/tags/tag323.xml><?xml version="1.0" encoding="utf-8"?>
<p:tagLst xmlns:p="http://schemas.openxmlformats.org/presentationml/2006/main">
  <p:tag name="AS_UNIQUEID" val="4189"/>
</p:tagLst>
</file>

<file path=ppt/tags/tag324.xml><?xml version="1.0" encoding="utf-8"?>
<p:tagLst xmlns:p="http://schemas.openxmlformats.org/presentationml/2006/main">
  <p:tag name="AS_UNIQUEID" val="4190"/>
</p:tagLst>
</file>

<file path=ppt/tags/tag325.xml><?xml version="1.0" encoding="utf-8"?>
<p:tagLst xmlns:p="http://schemas.openxmlformats.org/presentationml/2006/main">
  <p:tag name="AS_UNIQUEID" val="5696"/>
</p:tagLst>
</file>

<file path=ppt/tags/tag326.xml><?xml version="1.0" encoding="utf-8"?>
<p:tagLst xmlns:p="http://schemas.openxmlformats.org/presentationml/2006/main">
  <p:tag name="AS_UNIQUEID" val="4191"/>
</p:tagLst>
</file>

<file path=ppt/tags/tag327.xml><?xml version="1.0" encoding="utf-8"?>
<p:tagLst xmlns:p="http://schemas.openxmlformats.org/presentationml/2006/main">
  <p:tag name="AS_UNIQUEID" val="4192"/>
</p:tagLst>
</file>

<file path=ppt/tags/tag328.xml><?xml version="1.0" encoding="utf-8"?>
<p:tagLst xmlns:p="http://schemas.openxmlformats.org/presentationml/2006/main">
  <p:tag name="AS_UNIQUEID" val="4193"/>
</p:tagLst>
</file>

<file path=ppt/tags/tag329.xml><?xml version="1.0" encoding="utf-8"?>
<p:tagLst xmlns:p="http://schemas.openxmlformats.org/presentationml/2006/main">
  <p:tag name="AS_UNIQUEID" val="5697"/>
</p:tagLst>
</file>

<file path=ppt/tags/tag330.xml><?xml version="1.0" encoding="utf-8"?>
<p:tagLst xmlns:p="http://schemas.openxmlformats.org/presentationml/2006/main">
  <p:tag name="AS_UNIQUEID" val="4194"/>
</p:tagLst>
</file>

<file path=ppt/tags/tag331.xml><?xml version="1.0" encoding="utf-8"?>
<p:tagLst xmlns:p="http://schemas.openxmlformats.org/presentationml/2006/main">
  <p:tag name="AS_UNIQUEID" val="4195"/>
</p:tagLst>
</file>

<file path=ppt/tags/tag332.xml><?xml version="1.0" encoding="utf-8"?>
<p:tagLst xmlns:p="http://schemas.openxmlformats.org/presentationml/2006/main">
  <p:tag name="AS_UNIQUEID" val="4196"/>
</p:tagLst>
</file>

<file path=ppt/tags/tag333.xml><?xml version="1.0" encoding="utf-8"?>
<p:tagLst xmlns:p="http://schemas.openxmlformats.org/presentationml/2006/main">
  <p:tag name="AS_UNIQUEID" val="5698"/>
</p:tagLst>
</file>

<file path=ppt/tags/tag334.xml><?xml version="1.0" encoding="utf-8"?>
<p:tagLst xmlns:p="http://schemas.openxmlformats.org/presentationml/2006/main">
  <p:tag name="AS_UNIQUEID" val="4197"/>
</p:tagLst>
</file>

<file path=ppt/tags/tag335.xml><?xml version="1.0" encoding="utf-8"?>
<p:tagLst xmlns:p="http://schemas.openxmlformats.org/presentationml/2006/main">
  <p:tag name="AS_UNIQUEID" val="4198"/>
</p:tagLst>
</file>

<file path=ppt/tags/tag336.xml><?xml version="1.0" encoding="utf-8"?>
<p:tagLst xmlns:p="http://schemas.openxmlformats.org/presentationml/2006/main">
  <p:tag name="AS_UNIQUEID" val="4199"/>
</p:tagLst>
</file>

<file path=ppt/tags/tag337.xml><?xml version="1.0" encoding="utf-8"?>
<p:tagLst xmlns:p="http://schemas.openxmlformats.org/presentationml/2006/main">
  <p:tag name="AS_UNIQUEID" val="5699"/>
</p:tagLst>
</file>

<file path=ppt/tags/tag338.xml><?xml version="1.0" encoding="utf-8"?>
<p:tagLst xmlns:p="http://schemas.openxmlformats.org/presentationml/2006/main">
  <p:tag name="AS_UNIQUEID" val="4200"/>
</p:tagLst>
</file>

<file path=ppt/tags/tag339.xml><?xml version="1.0" encoding="utf-8"?>
<p:tagLst xmlns:p="http://schemas.openxmlformats.org/presentationml/2006/main">
  <p:tag name="AS_UNIQUEID" val="4201"/>
</p:tagLst>
</file>

<file path=ppt/tags/tag340.xml><?xml version="1.0" encoding="utf-8"?>
<p:tagLst xmlns:p="http://schemas.openxmlformats.org/presentationml/2006/main">
  <p:tag name="AS_UNIQUEID" val="4202"/>
</p:tagLst>
</file>

<file path=ppt/tags/tag341.xml><?xml version="1.0" encoding="utf-8"?>
<p:tagLst xmlns:p="http://schemas.openxmlformats.org/presentationml/2006/main">
  <p:tag name="AS_UNIQUEID" val="4203"/>
</p:tagLst>
</file>

<file path=ppt/tags/tag342.xml><?xml version="1.0" encoding="utf-8"?>
<p:tagLst xmlns:p="http://schemas.openxmlformats.org/presentationml/2006/main">
  <p:tag name="AS_UNIQUEID" val="4204"/>
</p:tagLst>
</file>

<file path=ppt/tags/tag343.xml><?xml version="1.0" encoding="utf-8"?>
<p:tagLst xmlns:p="http://schemas.openxmlformats.org/presentationml/2006/main">
  <p:tag name="AS_UNIQUEID" val="4205"/>
</p:tagLst>
</file>

<file path=ppt/tags/tag344.xml><?xml version="1.0" encoding="utf-8"?>
<p:tagLst xmlns:p="http://schemas.openxmlformats.org/presentationml/2006/main">
  <p:tag name="AS_UNIQUEID" val="4206"/>
</p:tagLst>
</file>

<file path=ppt/tags/tag345.xml><?xml version="1.0" encoding="utf-8"?>
<p:tagLst xmlns:p="http://schemas.openxmlformats.org/presentationml/2006/main">
  <p:tag name="AS_UNIQUEID" val="4207"/>
</p:tagLst>
</file>

<file path=ppt/tags/tag346.xml><?xml version="1.0" encoding="utf-8"?>
<p:tagLst xmlns:p="http://schemas.openxmlformats.org/presentationml/2006/main">
  <p:tag name="AS_UNIQUEID" val="4208"/>
</p:tagLst>
</file>

<file path=ppt/tags/tag347.xml><?xml version="1.0" encoding="utf-8"?>
<p:tagLst xmlns:p="http://schemas.openxmlformats.org/presentationml/2006/main">
  <p:tag name="AS_UNIQUEID" val="4209"/>
</p:tagLst>
</file>

<file path=ppt/tags/tag348.xml><?xml version="1.0" encoding="utf-8"?>
<p:tagLst xmlns:p="http://schemas.openxmlformats.org/presentationml/2006/main">
  <p:tag name="AS_UNIQUEID" val="4210"/>
</p:tagLst>
</file>

<file path=ppt/tags/tag349.xml><?xml version="1.0" encoding="utf-8"?>
<p:tagLst xmlns:p="http://schemas.openxmlformats.org/presentationml/2006/main">
  <p:tag name="AS_UNIQUEID" val="4211"/>
</p:tagLst>
</file>

<file path=ppt/tags/tag350.xml><?xml version="1.0" encoding="utf-8"?>
<p:tagLst xmlns:p="http://schemas.openxmlformats.org/presentationml/2006/main">
  <p:tag name="AS_UNIQUEID" val="4212"/>
</p:tagLst>
</file>

<file path=ppt/tags/tag351.xml><?xml version="1.0" encoding="utf-8"?>
<p:tagLst xmlns:p="http://schemas.openxmlformats.org/presentationml/2006/main">
  <p:tag name="AS_UNIQUEID" val="4213"/>
</p:tagLst>
</file>

<file path=ppt/tags/tag352.xml><?xml version="1.0" encoding="utf-8"?>
<p:tagLst xmlns:p="http://schemas.openxmlformats.org/presentationml/2006/main">
  <p:tag name="AS_UNIQUEID" val="4214"/>
</p:tagLst>
</file>

<file path=ppt/tags/tag353.xml><?xml version="1.0" encoding="utf-8"?>
<p:tagLst xmlns:p="http://schemas.openxmlformats.org/presentationml/2006/main">
  <p:tag name="AS_UNIQUEID" val="4215"/>
</p:tagLst>
</file>

<file path=ppt/tags/tag354.xml><?xml version="1.0" encoding="utf-8"?>
<p:tagLst xmlns:p="http://schemas.openxmlformats.org/presentationml/2006/main">
  <p:tag name="AS_UNIQUEID" val="4216"/>
</p:tagLst>
</file>

<file path=ppt/tags/tag355.xml><?xml version="1.0" encoding="utf-8"?>
<p:tagLst xmlns:p="http://schemas.openxmlformats.org/presentationml/2006/main">
  <p:tag name="AS_UNIQUEID" val="4217"/>
</p:tagLst>
</file>

<file path=ppt/tags/tag356.xml><?xml version="1.0" encoding="utf-8"?>
<p:tagLst xmlns:p="http://schemas.openxmlformats.org/presentationml/2006/main">
  <p:tag name="AS_UNIQUEID" val="4218"/>
</p:tagLst>
</file>

<file path=ppt/tags/tag357.xml><?xml version="1.0" encoding="utf-8"?>
<p:tagLst xmlns:p="http://schemas.openxmlformats.org/presentationml/2006/main">
  <p:tag name="AS_UNIQUEID" val="4219"/>
</p:tagLst>
</file>

<file path=ppt/tags/tag358.xml><?xml version="1.0" encoding="utf-8"?>
<p:tagLst xmlns:p="http://schemas.openxmlformats.org/presentationml/2006/main">
  <p:tag name="AS_UNIQUEID" val="4220"/>
</p:tagLst>
</file>

<file path=ppt/tags/tag359.xml><?xml version="1.0" encoding="utf-8"?>
<p:tagLst xmlns:p="http://schemas.openxmlformats.org/presentationml/2006/main">
  <p:tag name="AS_UNIQUEID" val="4221"/>
</p:tagLst>
</file>

<file path=ppt/tags/tag360.xml><?xml version="1.0" encoding="utf-8"?>
<p:tagLst xmlns:p="http://schemas.openxmlformats.org/presentationml/2006/main">
  <p:tag name="AS_UNIQUEID" val="5786"/>
</p:tagLst>
</file>

<file path=ppt/tags/tag361.xml><?xml version="1.0" encoding="utf-8"?>
<p:tagLst xmlns:p="http://schemas.openxmlformats.org/presentationml/2006/main">
  <p:tag name="AS_UNIQUEID" val="5787"/>
</p:tagLst>
</file>

<file path=ppt/tags/tag362.xml><?xml version="1.0" encoding="utf-8"?>
<p:tagLst xmlns:p="http://schemas.openxmlformats.org/presentationml/2006/main">
  <p:tag name="AS_UNIQUEID" val="5786"/>
</p:tagLst>
</file>

<file path=ppt/tags/tag363.xml><?xml version="1.0" encoding="utf-8"?>
<p:tagLst xmlns:p="http://schemas.openxmlformats.org/presentationml/2006/main">
  <p:tag name="AS_UNIQUEID" val="5719"/>
</p:tagLst>
</file>

<file path=ppt/tags/tag364.xml><?xml version="1.0" encoding="utf-8"?>
<p:tagLst xmlns:p="http://schemas.openxmlformats.org/presentationml/2006/main">
  <p:tag name="AS_UNIQUEID" val="5720"/>
</p:tagLst>
</file>

<file path=ppt/tags/tag365.xml><?xml version="1.0" encoding="utf-8"?>
<p:tagLst xmlns:p="http://schemas.openxmlformats.org/presentationml/2006/main">
  <p:tag name="AS_UNIQUEID" val="5721"/>
</p:tagLst>
</file>

<file path=ppt/tags/tag366.xml><?xml version="1.0" encoding="utf-8"?>
<p:tagLst xmlns:p="http://schemas.openxmlformats.org/presentationml/2006/main">
  <p:tag name="AS_UNIQUEID" val="5722"/>
</p:tagLst>
</file>

<file path=ppt/tags/tag367.xml><?xml version="1.0" encoding="utf-8"?>
<p:tagLst xmlns:p="http://schemas.openxmlformats.org/presentationml/2006/main">
  <p:tag name="AS_UNIQUEID" val="5723"/>
</p:tagLst>
</file>

<file path=ppt/tags/tag368.xml><?xml version="1.0" encoding="utf-8"?>
<p:tagLst xmlns:p="http://schemas.openxmlformats.org/presentationml/2006/main">
  <p:tag name="AS_UNIQUEID" val="5724"/>
</p:tagLst>
</file>

<file path=ppt/tags/tag369.xml><?xml version="1.0" encoding="utf-8"?>
<p:tagLst xmlns:p="http://schemas.openxmlformats.org/presentationml/2006/main">
  <p:tag name="AS_UNIQUEID" val="5725"/>
</p:tagLst>
</file>

<file path=ppt/tags/tag370.xml><?xml version="1.0" encoding="utf-8"?>
<p:tagLst xmlns:p="http://schemas.openxmlformats.org/presentationml/2006/main">
  <p:tag name="AS_UNIQUEID" val="5727"/>
</p:tagLst>
</file>

<file path=ppt/tags/tag371.xml><?xml version="1.0" encoding="utf-8"?>
<p:tagLst xmlns:p="http://schemas.openxmlformats.org/presentationml/2006/main">
  <p:tag name="AS_UNIQUEID" val="413"/>
</p:tagLst>
</file>

<file path=ppt/tags/tag372.xml><?xml version="1.0" encoding="utf-8"?>
<p:tagLst xmlns:p="http://schemas.openxmlformats.org/presentationml/2006/main">
  <p:tag name="AS_UNIQUEID" val="416"/>
</p:tagLst>
</file>

<file path=ppt/tags/tag373.xml><?xml version="1.0" encoding="utf-8"?>
<p:tagLst xmlns:p="http://schemas.openxmlformats.org/presentationml/2006/main">
  <p:tag name="AS_UNIQUEID" val="4812"/>
</p:tagLst>
</file>

<file path=ppt/tags/tag374.xml><?xml version="1.0" encoding="utf-8"?>
<p:tagLst xmlns:p="http://schemas.openxmlformats.org/presentationml/2006/main">
  <p:tag name="AS_UNIQUEID" val="4813"/>
</p:tagLst>
</file>

<file path=ppt/tags/tag375.xml><?xml version="1.0" encoding="utf-8"?>
<p:tagLst xmlns:p="http://schemas.openxmlformats.org/presentationml/2006/main">
  <p:tag name="AS_UNIQUEID" val="416"/>
</p:tagLst>
</file>

<file path=ppt/tags/tag376.xml><?xml version="1.0" encoding="utf-8"?>
<p:tagLst xmlns:p="http://schemas.openxmlformats.org/presentationml/2006/main">
  <p:tag name="AS_UNIQUEID" val="5796"/>
</p:tagLst>
</file>

<file path=ppt/tags/tag377.xml><?xml version="1.0" encoding="utf-8"?>
<p:tagLst xmlns:p="http://schemas.openxmlformats.org/presentationml/2006/main">
  <p:tag name="AS_UNIQUEID" val="5798"/>
</p:tagLst>
</file>

<file path=ppt/tags/tag378.xml><?xml version="1.0" encoding="utf-8"?>
<p:tagLst xmlns:p="http://schemas.openxmlformats.org/presentationml/2006/main">
  <p:tag name="AS_UNIQUEID" val="5799"/>
  <p:tag name="KSO_WM_DECORATE_SHAPE_ID" val="234"/>
</p:tagLst>
</file>

<file path=ppt/tags/tag379.xml><?xml version="1.0" encoding="utf-8"?>
<p:tagLst xmlns:p="http://schemas.openxmlformats.org/presentationml/2006/main">
  <p:tag name="AS_UNIQUEID" val="5800"/>
</p:tagLst>
</file>

<file path=ppt/tags/tag380.xml><?xml version="1.0" encoding="utf-8"?>
<p:tagLst xmlns:p="http://schemas.openxmlformats.org/presentationml/2006/main">
  <p:tag name="AS_UNIQUEID" val="5801"/>
</p:tagLst>
</file>

<file path=ppt/tags/tag381.xml><?xml version="1.0" encoding="utf-8"?>
<p:tagLst xmlns:p="http://schemas.openxmlformats.org/presentationml/2006/main">
  <p:tag name="AS_UNIQUEID" val="5802"/>
</p:tagLst>
</file>

<file path=ppt/tags/tag382.xml><?xml version="1.0" encoding="utf-8"?>
<p:tagLst xmlns:p="http://schemas.openxmlformats.org/presentationml/2006/main">
  <p:tag name="AS_UNIQUEID" val="5803"/>
</p:tagLst>
</file>

<file path=ppt/tags/tag383.xml><?xml version="1.0" encoding="utf-8"?>
<p:tagLst xmlns:p="http://schemas.openxmlformats.org/presentationml/2006/main">
  <p:tag name="AS_UNIQUEID" val="5805"/>
</p:tagLst>
</file>

<file path=ppt/tags/tag384.xml><?xml version="1.0" encoding="utf-8"?>
<p:tagLst xmlns:p="http://schemas.openxmlformats.org/presentationml/2006/main">
  <p:tag name="AS_UNIQUEID" val="5806"/>
</p:tagLst>
</file>

<file path=ppt/tags/tag385.xml><?xml version="1.0" encoding="utf-8"?>
<p:tagLst xmlns:p="http://schemas.openxmlformats.org/presentationml/2006/main">
  <p:tag name="AS_UNIQUEID" val="5807"/>
</p:tagLst>
</file>

<file path=ppt/tags/tag386.xml><?xml version="1.0" encoding="utf-8"?>
<p:tagLst xmlns:p="http://schemas.openxmlformats.org/presentationml/2006/main">
  <p:tag name="AS_UNIQUEID" val="5808"/>
</p:tagLst>
</file>

<file path=ppt/tags/tag387.xml><?xml version="1.0" encoding="utf-8"?>
<p:tagLst xmlns:p="http://schemas.openxmlformats.org/presentationml/2006/main">
  <p:tag name="AS_UNIQUEID" val="1497"/>
</p:tagLst>
</file>

<file path=ppt/tags/tag388.xml><?xml version="1.0" encoding="utf-8"?>
<p:tagLst xmlns:p="http://schemas.openxmlformats.org/presentationml/2006/main">
  <p:tag name="AS_UNIQUEID" val="5810"/>
</p:tagLst>
</file>

<file path=ppt/tags/tag389.xml><?xml version="1.0" encoding="utf-8"?>
<p:tagLst xmlns:p="http://schemas.openxmlformats.org/presentationml/2006/main">
  <p:tag name="AS_UNIQUEID" val="5811"/>
</p:tagLst>
</file>

<file path=ppt/tags/tag390.xml><?xml version="1.0" encoding="utf-8"?>
<p:tagLst xmlns:p="http://schemas.openxmlformats.org/presentationml/2006/main">
  <p:tag name="AS_UNIQUEID" val="5812"/>
</p:tagLst>
</file>

<file path=ppt/tags/tag391.xml><?xml version="1.0" encoding="utf-8"?>
<p:tagLst xmlns:p="http://schemas.openxmlformats.org/presentationml/2006/main">
  <p:tag name="AS_UNIQUEID" val="5813"/>
</p:tagLst>
</file>

<file path=ppt/tags/tag392.xml><?xml version="1.0" encoding="utf-8"?>
<p:tagLst xmlns:p="http://schemas.openxmlformats.org/presentationml/2006/main">
  <p:tag name="AS_UNIQUEID" val="5814"/>
</p:tagLst>
</file>

<file path=ppt/tags/tag393.xml><?xml version="1.0" encoding="utf-8"?>
<p:tagLst xmlns:p="http://schemas.openxmlformats.org/presentationml/2006/main">
  <p:tag name="AS_UNIQUEID" val="5815"/>
</p:tagLst>
</file>

<file path=ppt/tags/tag394.xml><?xml version="1.0" encoding="utf-8"?>
<p:tagLst xmlns:p="http://schemas.openxmlformats.org/presentationml/2006/main">
  <p:tag name="AS_UNIQUEID" val="5816"/>
</p:tagLst>
</file>

<file path=ppt/tags/tag395.xml><?xml version="1.0" encoding="utf-8"?>
<p:tagLst xmlns:p="http://schemas.openxmlformats.org/presentationml/2006/main">
  <p:tag name="AS_UNIQUEID" val="5817"/>
</p:tagLst>
</file>

<file path=ppt/tags/tag396.xml><?xml version="1.0" encoding="utf-8"?>
<p:tagLst xmlns:p="http://schemas.openxmlformats.org/presentationml/2006/main">
  <p:tag name="AS_UNIQUEID" val="5818"/>
</p:tagLst>
</file>

<file path=ppt/tags/tag397.xml><?xml version="1.0" encoding="utf-8"?>
<p:tagLst xmlns:p="http://schemas.openxmlformats.org/presentationml/2006/main">
  <p:tag name="AS_UNIQUEID" val="5819"/>
</p:tagLst>
</file>

<file path=ppt/tags/tag398.xml><?xml version="1.0" encoding="utf-8"?>
<p:tagLst xmlns:p="http://schemas.openxmlformats.org/presentationml/2006/main">
  <p:tag name="AS_UNIQUEID" val="5820"/>
</p:tagLst>
</file>

<file path=ppt/tags/tag399.xml><?xml version="1.0" encoding="utf-8"?>
<p:tagLst xmlns:p="http://schemas.openxmlformats.org/presentationml/2006/main">
  <p:tag name="AS_UNIQUEID" val="5821"/>
</p:tagLst>
</file>

<file path=ppt/tags/tag400.xml><?xml version="1.0" encoding="utf-8"?>
<p:tagLst xmlns:p="http://schemas.openxmlformats.org/presentationml/2006/main">
  <p:tag name="AS_UNIQUEID" val="5822"/>
</p:tagLst>
</file>

<file path=ppt/tags/tag401.xml><?xml version="1.0" encoding="utf-8"?>
<p:tagLst xmlns:p="http://schemas.openxmlformats.org/presentationml/2006/main">
  <p:tag name="AS_UNIQUEID" val="5823"/>
</p:tagLst>
</file>

<file path=ppt/tags/tag402.xml><?xml version="1.0" encoding="utf-8"?>
<p:tagLst xmlns:p="http://schemas.openxmlformats.org/presentationml/2006/main">
  <p:tag name="AS_UNIQUEID" val="5824"/>
</p:tagLst>
</file>

<file path=ppt/tags/tag403.xml><?xml version="1.0" encoding="utf-8"?>
<p:tagLst xmlns:p="http://schemas.openxmlformats.org/presentationml/2006/main">
  <p:tag name="AS_UNIQUEID" val="5730"/>
</p:tagLst>
</file>

<file path=ppt/tags/tag404.xml><?xml version="1.0" encoding="utf-8"?>
<p:tagLst xmlns:p="http://schemas.openxmlformats.org/presentationml/2006/main">
  <p:tag name="AS_UNIQUEID" val="5733"/>
</p:tagLst>
</file>

<file path=ppt/tags/tag405.xml><?xml version="1.0" encoding="utf-8"?>
<p:tagLst xmlns:p="http://schemas.openxmlformats.org/presentationml/2006/main">
  <p:tag name="AS_UNIQUEID" val="5734"/>
</p:tagLst>
</file>

<file path=ppt/tags/tag406.xml><?xml version="1.0" encoding="utf-8"?>
<p:tagLst xmlns:p="http://schemas.openxmlformats.org/presentationml/2006/main">
  <p:tag name="AS_UNIQUEID" val="5735"/>
</p:tagLst>
</file>

<file path=ppt/tags/tag407.xml><?xml version="1.0" encoding="utf-8"?>
<p:tagLst xmlns:p="http://schemas.openxmlformats.org/presentationml/2006/main">
  <p:tag name="AS_UNIQUEID" val="5736"/>
</p:tagLst>
</file>

<file path=ppt/tags/tag408.xml><?xml version="1.0" encoding="utf-8"?>
<p:tagLst xmlns:p="http://schemas.openxmlformats.org/presentationml/2006/main">
  <p:tag name="AS_UNIQUEID" val="5737"/>
</p:tagLst>
</file>

<file path=ppt/tags/tag409.xml><?xml version="1.0" encoding="utf-8"?>
<p:tagLst xmlns:p="http://schemas.openxmlformats.org/presentationml/2006/main">
  <p:tag name="AS_UNIQUEID" val="5738"/>
</p:tagLst>
</file>

<file path=ppt/tags/tag410.xml><?xml version="1.0" encoding="utf-8"?>
<p:tagLst xmlns:p="http://schemas.openxmlformats.org/presentationml/2006/main">
  <p:tag name="AS_UNIQUEID" val="1497"/>
</p:tagLst>
</file>

<file path=ppt/tags/tag411.xml><?xml version="1.0" encoding="utf-8"?>
<p:tagLst xmlns:p="http://schemas.openxmlformats.org/presentationml/2006/main">
  <p:tag name="AS_UNIQUEID" val="5826"/>
</p:tagLst>
</file>

<file path=ppt/tags/tag412.xml><?xml version="1.0" encoding="utf-8"?>
<p:tagLst xmlns:p="http://schemas.openxmlformats.org/presentationml/2006/main">
  <p:tag name="AS_UNIQUEID" val="486"/>
</p:tagLst>
</file>

<file path=ppt/tags/tag413.xml><?xml version="1.0" encoding="utf-8"?>
<p:tagLst xmlns:p="http://schemas.openxmlformats.org/presentationml/2006/main">
  <p:tag name="AS_UNIQUEID" val="1497"/>
</p:tagLst>
</file>

<file path=ppt/tags/tag414.xml><?xml version="1.0" encoding="utf-8"?>
<p:tagLst xmlns:p="http://schemas.openxmlformats.org/presentationml/2006/main">
  <p:tag name="AS_UNIQUEID" val="1497"/>
</p:tagLst>
</file>

<file path=ppt/tags/tag415.xml><?xml version="1.0" encoding="utf-8"?>
<p:tagLst xmlns:p="http://schemas.openxmlformats.org/presentationml/2006/main">
  <p:tag name="AS_UNIQUEID" val="1497"/>
</p:tagLst>
</file>

<file path=ppt/tags/tag416.xml><?xml version="1.0" encoding="utf-8"?>
<p:tagLst xmlns:p="http://schemas.openxmlformats.org/presentationml/2006/main">
  <p:tag name="AS_UNIQUEID" val="5856"/>
</p:tagLst>
</file>

<file path=ppt/tags/tag417.xml><?xml version="1.0" encoding="utf-8"?>
<p:tagLst xmlns:p="http://schemas.openxmlformats.org/presentationml/2006/main">
  <p:tag name="AS_UNIQUEID" val="5857"/>
</p:tagLst>
</file>

<file path=ppt/tags/tag418.xml><?xml version="1.0" encoding="utf-8"?>
<p:tagLst xmlns:p="http://schemas.openxmlformats.org/presentationml/2006/main">
  <p:tag name="AS_UNIQUEID" val="520"/>
</p:tagLst>
</file>

<file path=ppt/tags/tag419.xml><?xml version="1.0" encoding="utf-8"?>
<p:tagLst xmlns:p="http://schemas.openxmlformats.org/presentationml/2006/main">
  <p:tag name="AS_UNIQUEID" val="521"/>
</p:tagLst>
</file>

<file path=ppt/tags/tag420.xml><?xml version="1.0" encoding="utf-8"?>
<p:tagLst xmlns:p="http://schemas.openxmlformats.org/presentationml/2006/main">
  <p:tag name="AS_UNIQUEID" val="522"/>
</p:tagLst>
</file>

<file path=ppt/tags/tag421.xml><?xml version="1.0" encoding="utf-8"?>
<p:tagLst xmlns:p="http://schemas.openxmlformats.org/presentationml/2006/main">
  <p:tag name="AS_UNIQUEID" val="523"/>
</p:tagLst>
</file>

<file path=ppt/tags/tag422.xml><?xml version="1.0" encoding="utf-8"?>
<p:tagLst xmlns:p="http://schemas.openxmlformats.org/presentationml/2006/main">
  <p:tag name="AS_UNIQUEID" val="524"/>
</p:tagLst>
</file>

<file path=ppt/tags/tag423.xml><?xml version="1.0" encoding="utf-8"?>
<p:tagLst xmlns:p="http://schemas.openxmlformats.org/presentationml/2006/main">
  <p:tag name="AS_UNIQUEID" val="525"/>
</p:tagLst>
</file>

<file path=ppt/tags/tag424.xml><?xml version="1.0" encoding="utf-8"?>
<p:tagLst xmlns:p="http://schemas.openxmlformats.org/presentationml/2006/main">
  <p:tag name="AS_UNIQUEID" val="526"/>
</p:tagLst>
</file>

<file path=ppt/tags/tag425.xml><?xml version="1.0" encoding="utf-8"?>
<p:tagLst xmlns:p="http://schemas.openxmlformats.org/presentationml/2006/main">
  <p:tag name="AS_UNIQUEID" val="527"/>
</p:tagLst>
</file>

<file path=ppt/tags/tag426.xml><?xml version="1.0" encoding="utf-8"?>
<p:tagLst xmlns:p="http://schemas.openxmlformats.org/presentationml/2006/main">
  <p:tag name="AS_UNIQUEID" val="528"/>
</p:tagLst>
</file>

<file path=ppt/tags/tag427.xml><?xml version="1.0" encoding="utf-8"?>
<p:tagLst xmlns:p="http://schemas.openxmlformats.org/presentationml/2006/main">
  <p:tag name="AS_UNIQUEID" val="529"/>
</p:tagLst>
</file>

<file path=ppt/tags/tag428.xml><?xml version="1.0" encoding="utf-8"?>
<p:tagLst xmlns:p="http://schemas.openxmlformats.org/presentationml/2006/main">
  <p:tag name="AS_UNIQUEID" val="530"/>
</p:tagLst>
</file>

<file path=ppt/tags/tag429.xml><?xml version="1.0" encoding="utf-8"?>
<p:tagLst xmlns:p="http://schemas.openxmlformats.org/presentationml/2006/main">
  <p:tag name="AS_UNIQUEID" val="531"/>
</p:tagLst>
</file>

<file path=ppt/tags/tag430.xml><?xml version="1.0" encoding="utf-8"?>
<p:tagLst xmlns:p="http://schemas.openxmlformats.org/presentationml/2006/main">
  <p:tag name="AS_UNIQUEID" val="532"/>
</p:tagLst>
</file>

<file path=ppt/tags/tag431.xml><?xml version="1.0" encoding="utf-8"?>
<p:tagLst xmlns:p="http://schemas.openxmlformats.org/presentationml/2006/main">
  <p:tag name="AS_UNIQUEID" val="533"/>
</p:tagLst>
</file>

<file path=ppt/tags/tag432.xml><?xml version="1.0" encoding="utf-8"?>
<p:tagLst xmlns:p="http://schemas.openxmlformats.org/presentationml/2006/main">
  <p:tag name="AS_UNIQUEID" val="534"/>
</p:tagLst>
</file>

<file path=ppt/tags/tag433.xml><?xml version="1.0" encoding="utf-8"?>
<p:tagLst xmlns:p="http://schemas.openxmlformats.org/presentationml/2006/main">
  <p:tag name="AS_UNIQUEID" val="535"/>
</p:tagLst>
</file>

<file path=ppt/tags/tag434.xml><?xml version="1.0" encoding="utf-8"?>
<p:tagLst xmlns:p="http://schemas.openxmlformats.org/presentationml/2006/main">
  <p:tag name="AS_UNIQUEID" val="536"/>
</p:tagLst>
</file>

<file path=ppt/tags/tag435.xml><?xml version="1.0" encoding="utf-8"?>
<p:tagLst xmlns:p="http://schemas.openxmlformats.org/presentationml/2006/main">
  <p:tag name="AS_UNIQUEID" val="537"/>
</p:tagLst>
</file>

<file path=ppt/tags/tag436.xml><?xml version="1.0" encoding="utf-8"?>
<p:tagLst xmlns:p="http://schemas.openxmlformats.org/presentationml/2006/main">
  <p:tag name="AS_UNIQUEID" val="5858"/>
</p:tagLst>
</file>

<file path=ppt/tags/tag437.xml><?xml version="1.0" encoding="utf-8"?>
<p:tagLst xmlns:p="http://schemas.openxmlformats.org/presentationml/2006/main">
  <p:tag name="AS_UNIQUEID" val="538"/>
</p:tagLst>
</file>

<file path=ppt/tags/tag438.xml><?xml version="1.0" encoding="utf-8"?>
<p:tagLst xmlns:p="http://schemas.openxmlformats.org/presentationml/2006/main">
  <p:tag name="AS_UNIQUEID" val="539"/>
</p:tagLst>
</file>

<file path=ppt/tags/tag439.xml><?xml version="1.0" encoding="utf-8"?>
<p:tagLst xmlns:p="http://schemas.openxmlformats.org/presentationml/2006/main">
  <p:tag name="AS_UNIQUEID" val="540"/>
</p:tagLst>
</file>

<file path=ppt/tags/tag440.xml><?xml version="1.0" encoding="utf-8"?>
<p:tagLst xmlns:p="http://schemas.openxmlformats.org/presentationml/2006/main">
  <p:tag name="AS_UNIQUEID" val="541"/>
</p:tagLst>
</file>

<file path=ppt/tags/tag441.xml><?xml version="1.0" encoding="utf-8"?>
<p:tagLst xmlns:p="http://schemas.openxmlformats.org/presentationml/2006/main">
  <p:tag name="AS_UNIQUEID" val="542"/>
</p:tagLst>
</file>

<file path=ppt/tags/tag442.xml><?xml version="1.0" encoding="utf-8"?>
<p:tagLst xmlns:p="http://schemas.openxmlformats.org/presentationml/2006/main">
  <p:tag name="AS_UNIQUEID" val="5859"/>
</p:tagLst>
</file>

<file path=ppt/tags/tag443.xml><?xml version="1.0" encoding="utf-8"?>
<p:tagLst xmlns:p="http://schemas.openxmlformats.org/presentationml/2006/main">
  <p:tag name="AS_UNIQUEID" val="543"/>
</p:tagLst>
</file>

<file path=ppt/tags/tag444.xml><?xml version="1.0" encoding="utf-8"?>
<p:tagLst xmlns:p="http://schemas.openxmlformats.org/presentationml/2006/main">
  <p:tag name="AS_UNIQUEID" val="544"/>
</p:tagLst>
</file>

<file path=ppt/tags/tag445.xml><?xml version="1.0" encoding="utf-8"?>
<p:tagLst xmlns:p="http://schemas.openxmlformats.org/presentationml/2006/main">
  <p:tag name="AS_UNIQUEID" val="546"/>
</p:tagLst>
</file>

<file path=ppt/tags/tag446.xml><?xml version="1.0" encoding="utf-8"?>
<p:tagLst xmlns:p="http://schemas.openxmlformats.org/presentationml/2006/main">
  <p:tag name="AS_UNIQUEID" val="547"/>
</p:tagLst>
</file>

<file path=ppt/tags/tag447.xml><?xml version="1.0" encoding="utf-8"?>
<p:tagLst xmlns:p="http://schemas.openxmlformats.org/presentationml/2006/main">
  <p:tag name="AS_UNIQUEID" val="549"/>
</p:tagLst>
</file>

<file path=ppt/tags/tag448.xml><?xml version="1.0" encoding="utf-8"?>
<p:tagLst xmlns:p="http://schemas.openxmlformats.org/presentationml/2006/main">
  <p:tag name="AS_UNIQUEID" val="550"/>
</p:tagLst>
</file>

<file path=ppt/tags/tag449.xml><?xml version="1.0" encoding="utf-8"?>
<p:tagLst xmlns:p="http://schemas.openxmlformats.org/presentationml/2006/main">
  <p:tag name="AS_UNIQUEID" val="1497"/>
</p:tagLst>
</file>

<file path=ppt/tags/tag450.xml><?xml version="1.0" encoding="utf-8"?>
<p:tagLst xmlns:p="http://schemas.openxmlformats.org/presentationml/2006/main">
  <p:tag name="AS_UNIQUEID" val="5861"/>
</p:tagLst>
</file>

<file path=ppt/tags/tag451.xml><?xml version="1.0" encoding="utf-8"?>
<p:tagLst xmlns:p="http://schemas.openxmlformats.org/presentationml/2006/main">
  <p:tag name="AS_UNIQUEID" val="6074"/>
</p:tagLst>
</file>

<file path=ppt/tags/tag452.xml><?xml version="1.0" encoding="utf-8"?>
<p:tagLst xmlns:p="http://schemas.openxmlformats.org/presentationml/2006/main">
  <p:tag name="AS_UNIQUEID" val="1497"/>
</p:tagLst>
</file>

<file path=ppt/tags/tag453.xml><?xml version="1.0" encoding="utf-8"?>
<p:tagLst xmlns:p="http://schemas.openxmlformats.org/presentationml/2006/main">
  <p:tag name="AS_UNIQUEID" val="5826"/>
</p:tagLst>
</file>

<file path=ppt/tags/tag454.xml><?xml version="1.0" encoding="utf-8"?>
<p:tagLst xmlns:p="http://schemas.openxmlformats.org/presentationml/2006/main">
  <p:tag name="AS_UNIQUEID" val="486"/>
</p:tagLst>
</file>

<file path=ppt/tags/tag455.xml><?xml version="1.0" encoding="utf-8"?>
<p:tagLst xmlns:p="http://schemas.openxmlformats.org/presentationml/2006/main">
  <p:tag name="AS_UNIQUEID" val="482"/>
</p:tagLst>
</file>

<file path=ppt/tags/tag456.xml><?xml version="1.0" encoding="utf-8"?>
<p:tagLst xmlns:p="http://schemas.openxmlformats.org/presentationml/2006/main">
  <p:tag name="AS_UNIQUEID" val="483"/>
</p:tagLst>
</file>

<file path=ppt/tags/tag457.xml><?xml version="1.0" encoding="utf-8"?>
<p:tagLst xmlns:p="http://schemas.openxmlformats.org/presentationml/2006/main">
  <p:tag name="AS_UNIQUEID" val="484"/>
</p:tagLst>
</file>

<file path=ppt/tags/tag458.xml><?xml version="1.0" encoding="utf-8"?>
<p:tagLst xmlns:p="http://schemas.openxmlformats.org/presentationml/2006/main">
  <p:tag name="AS_UNIQUEID" val="1497"/>
</p:tagLst>
</file>

<file path=ppt/tags/tag459.xml><?xml version="1.0" encoding="utf-8"?>
<p:tagLst xmlns:p="http://schemas.openxmlformats.org/presentationml/2006/main">
  <p:tag name="AS_UNIQUEID" val="484"/>
</p:tagLst>
</file>

<file path=ppt/tags/tag460.xml><?xml version="1.0" encoding="utf-8"?>
<p:tagLst xmlns:p="http://schemas.openxmlformats.org/presentationml/2006/main">
  <p:tag name="AS_UNIQUEID" val="484"/>
</p:tagLst>
</file>

<file path=ppt/tags/tag461.xml><?xml version="1.0" encoding="utf-8"?>
<p:tagLst xmlns:p="http://schemas.openxmlformats.org/presentationml/2006/main">
  <p:tag name="AS_UNIQUEID" val="1497"/>
</p:tagLst>
</file>

<file path=ppt/tags/tag462.xml><?xml version="1.0" encoding="utf-8"?>
<p:tagLst xmlns:p="http://schemas.openxmlformats.org/presentationml/2006/main">
  <p:tag name="AS_UNIQUEID" val="5797"/>
</p:tagLst>
</file>

<file path=ppt/tags/tag463.xml><?xml version="1.0" encoding="utf-8"?>
<p:tagLst xmlns:p="http://schemas.openxmlformats.org/presentationml/2006/main">
  <p:tag name="AS_UNIQUEID" val="5798"/>
</p:tagLst>
</file>

<file path=ppt/tags/tag464.xml><?xml version="1.0" encoding="utf-8"?>
<p:tagLst xmlns:p="http://schemas.openxmlformats.org/presentationml/2006/main">
  <p:tag name="AS_UNIQUEID" val="5799"/>
</p:tagLst>
</file>

<file path=ppt/tags/tag465.xml><?xml version="1.0" encoding="utf-8"?>
<p:tagLst xmlns:p="http://schemas.openxmlformats.org/presentationml/2006/main">
  <p:tag name="AS_UNIQUEID" val="5800"/>
</p:tagLst>
</file>

<file path=ppt/tags/tag466.xml><?xml version="1.0" encoding="utf-8"?>
<p:tagLst xmlns:p="http://schemas.openxmlformats.org/presentationml/2006/main">
  <p:tag name="AS_UNIQUEID" val="5801"/>
</p:tagLst>
</file>

<file path=ppt/tags/tag467.xml><?xml version="1.0" encoding="utf-8"?>
<p:tagLst xmlns:p="http://schemas.openxmlformats.org/presentationml/2006/main">
  <p:tag name="AS_UNIQUEID" val="5802"/>
</p:tagLst>
</file>

<file path=ppt/tags/tag468.xml><?xml version="1.0" encoding="utf-8"?>
<p:tagLst xmlns:p="http://schemas.openxmlformats.org/presentationml/2006/main">
  <p:tag name="AS_UNIQUEID" val="5803"/>
</p:tagLst>
</file>

<file path=ppt/tags/tag469.xml><?xml version="1.0" encoding="utf-8"?>
<p:tagLst xmlns:p="http://schemas.openxmlformats.org/presentationml/2006/main">
  <p:tag name="AS_UNIQUEID" val="5804"/>
</p:tagLst>
</file>

<file path=ppt/tags/tag470.xml><?xml version="1.0" encoding="utf-8"?>
<p:tagLst xmlns:p="http://schemas.openxmlformats.org/presentationml/2006/main">
  <p:tag name="AS_UNIQUEID" val="5805"/>
</p:tagLst>
</file>

<file path=ppt/tags/tag471.xml><?xml version="1.0" encoding="utf-8"?>
<p:tagLst xmlns:p="http://schemas.openxmlformats.org/presentationml/2006/main">
  <p:tag name="AS_UNIQUEID" val="5806"/>
</p:tagLst>
</file>

<file path=ppt/tags/tag472.xml><?xml version="1.0" encoding="utf-8"?>
<p:tagLst xmlns:p="http://schemas.openxmlformats.org/presentationml/2006/main">
  <p:tag name="AS_UNIQUEID" val="5807"/>
</p:tagLst>
</file>

<file path=ppt/tags/tag473.xml><?xml version="1.0" encoding="utf-8"?>
<p:tagLst xmlns:p="http://schemas.openxmlformats.org/presentationml/2006/main">
  <p:tag name="AS_UNIQUEID" val="5808"/>
</p:tagLst>
</file>

<file path=ppt/tags/tag474.xml><?xml version="1.0" encoding="utf-8"?>
<p:tagLst xmlns:p="http://schemas.openxmlformats.org/presentationml/2006/main">
  <p:tag name="AS_UNIQUEID" val="5809"/>
</p:tagLst>
</file>

<file path=ppt/tags/tag475.xml><?xml version="1.0" encoding="utf-8"?>
<p:tagLst xmlns:p="http://schemas.openxmlformats.org/presentationml/2006/main">
  <p:tag name="AS_UNIQUEID" val="5810"/>
</p:tagLst>
</file>

<file path=ppt/tags/tag476.xml><?xml version="1.0" encoding="utf-8"?>
<p:tagLst xmlns:p="http://schemas.openxmlformats.org/presentationml/2006/main">
  <p:tag name="AS_UNIQUEID" val="5811"/>
</p:tagLst>
</file>

<file path=ppt/tags/tag477.xml><?xml version="1.0" encoding="utf-8"?>
<p:tagLst xmlns:p="http://schemas.openxmlformats.org/presentationml/2006/main">
  <p:tag name="AS_UNIQUEID" val="5812"/>
</p:tagLst>
</file>

<file path=ppt/tags/tag478.xml><?xml version="1.0" encoding="utf-8"?>
<p:tagLst xmlns:p="http://schemas.openxmlformats.org/presentationml/2006/main">
  <p:tag name="AS_UNIQUEID" val="5813"/>
</p:tagLst>
</file>

<file path=ppt/tags/tag479.xml><?xml version="1.0" encoding="utf-8"?>
<p:tagLst xmlns:p="http://schemas.openxmlformats.org/presentationml/2006/main">
  <p:tag name="AS_UNIQUEID" val="5814"/>
</p:tagLst>
</file>

<file path=ppt/tags/tag480.xml><?xml version="1.0" encoding="utf-8"?>
<p:tagLst xmlns:p="http://schemas.openxmlformats.org/presentationml/2006/main">
  <p:tag name="AS_UNIQUEID" val="5815"/>
</p:tagLst>
</file>

<file path=ppt/tags/tag481.xml><?xml version="1.0" encoding="utf-8"?>
<p:tagLst xmlns:p="http://schemas.openxmlformats.org/presentationml/2006/main">
  <p:tag name="AS_UNIQUEID" val="5816"/>
</p:tagLst>
</file>

<file path=ppt/tags/tag482.xml><?xml version="1.0" encoding="utf-8"?>
<p:tagLst xmlns:p="http://schemas.openxmlformats.org/presentationml/2006/main">
  <p:tag name="AS_UNIQUEID" val="5817"/>
</p:tagLst>
</file>

<file path=ppt/tags/tag483.xml><?xml version="1.0" encoding="utf-8"?>
<p:tagLst xmlns:p="http://schemas.openxmlformats.org/presentationml/2006/main">
  <p:tag name="AS_UNIQUEID" val="5818"/>
</p:tagLst>
</file>

<file path=ppt/tags/tag484.xml><?xml version="1.0" encoding="utf-8"?>
<p:tagLst xmlns:p="http://schemas.openxmlformats.org/presentationml/2006/main">
  <p:tag name="AS_UNIQUEID" val="5819"/>
</p:tagLst>
</file>

<file path=ppt/tags/tag485.xml><?xml version="1.0" encoding="utf-8"?>
<p:tagLst xmlns:p="http://schemas.openxmlformats.org/presentationml/2006/main">
  <p:tag name="AS_UNIQUEID" val="5820"/>
</p:tagLst>
</file>

<file path=ppt/tags/tag486.xml><?xml version="1.0" encoding="utf-8"?>
<p:tagLst xmlns:p="http://schemas.openxmlformats.org/presentationml/2006/main">
  <p:tag name="AS_UNIQUEID" val="5821"/>
</p:tagLst>
</file>

<file path=ppt/tags/tag487.xml><?xml version="1.0" encoding="utf-8"?>
<p:tagLst xmlns:p="http://schemas.openxmlformats.org/presentationml/2006/main">
  <p:tag name="AS_UNIQUEID" val="5822"/>
</p:tagLst>
</file>

<file path=ppt/tags/tag488.xml><?xml version="1.0" encoding="utf-8"?>
<p:tagLst xmlns:p="http://schemas.openxmlformats.org/presentationml/2006/main">
  <p:tag name="AS_UNIQUEID" val="5823"/>
</p:tagLst>
</file>

<file path=ppt/tags/tag489.xml><?xml version="1.0" encoding="utf-8"?>
<p:tagLst xmlns:p="http://schemas.openxmlformats.org/presentationml/2006/main">
  <p:tag name="AS_UNIQUEID" val="5824"/>
</p:tagLst>
</file>

<file path=ppt/tags/tag490.xml><?xml version="1.0" encoding="utf-8"?>
<p:tagLst xmlns:p="http://schemas.openxmlformats.org/presentationml/2006/main">
  <p:tag name="AS_UNIQUEID" val="5825"/>
</p:tagLst>
</file>

<file path=ppt/tags/tag491.xml><?xml version="1.0" encoding="utf-8"?>
<p:tagLst xmlns:p="http://schemas.openxmlformats.org/presentationml/2006/main">
  <p:tag name="AS_UNIQUEID" val="5826"/>
</p:tagLst>
</file>

<file path=ppt/tags/tag492.xml><?xml version="1.0" encoding="utf-8"?>
<p:tagLst xmlns:p="http://schemas.openxmlformats.org/presentationml/2006/main">
  <p:tag name="AS_UNIQUEID" val="5827"/>
</p:tagLst>
</file>

<file path=ppt/tags/tag493.xml><?xml version="1.0" encoding="utf-8"?>
<p:tagLst xmlns:p="http://schemas.openxmlformats.org/presentationml/2006/main">
  <p:tag name="AS_UNIQUEID" val="5828"/>
</p:tagLst>
</file>

<file path=ppt/tags/tag494.xml><?xml version="1.0" encoding="utf-8"?>
<p:tagLst xmlns:p="http://schemas.openxmlformats.org/presentationml/2006/main">
  <p:tag name="AS_UNIQUEID" val="5829"/>
</p:tagLst>
</file>

<file path=ppt/tags/tag495.xml><?xml version="1.0" encoding="utf-8"?>
<p:tagLst xmlns:p="http://schemas.openxmlformats.org/presentationml/2006/main">
  <p:tag name="AS_UNIQUEID" val="5830"/>
</p:tagLst>
</file>

<file path=ppt/tags/tag496.xml><?xml version="1.0" encoding="utf-8"?>
<p:tagLst xmlns:p="http://schemas.openxmlformats.org/presentationml/2006/main">
  <p:tag name="AS_UNIQUEID" val="5831"/>
</p:tagLst>
</file>

<file path=ppt/tags/tag497.xml><?xml version="1.0" encoding="utf-8"?>
<p:tagLst xmlns:p="http://schemas.openxmlformats.org/presentationml/2006/main">
  <p:tag name="AS_UNIQUEID" val="5832"/>
</p:tagLst>
</file>

<file path=ppt/tags/tag498.xml><?xml version="1.0" encoding="utf-8"?>
<p:tagLst xmlns:p="http://schemas.openxmlformats.org/presentationml/2006/main">
  <p:tag name="AS_UNIQUEID" val="5833"/>
</p:tagLst>
</file>

<file path=ppt/tags/tag499.xml><?xml version="1.0" encoding="utf-8"?>
<p:tagLst xmlns:p="http://schemas.openxmlformats.org/presentationml/2006/main">
  <p:tag name="AS_UNIQUEID" val="5834"/>
</p:tagLst>
</file>

<file path=ppt/tags/tag500.xml><?xml version="1.0" encoding="utf-8"?>
<p:tagLst xmlns:p="http://schemas.openxmlformats.org/presentationml/2006/main">
  <p:tag name="AS_UNIQUEID" val="5835"/>
</p:tagLst>
</file>

<file path=ppt/tags/tag501.xml><?xml version="1.0" encoding="utf-8"?>
<p:tagLst xmlns:p="http://schemas.openxmlformats.org/presentationml/2006/main">
  <p:tag name="AS_UNIQUEID" val="5836"/>
</p:tagLst>
</file>

<file path=ppt/tags/tag502.xml><?xml version="1.0" encoding="utf-8"?>
<p:tagLst xmlns:p="http://schemas.openxmlformats.org/presentationml/2006/main">
  <p:tag name="AS_UNIQUEID" val="5837"/>
</p:tagLst>
</file>

<file path=ppt/tags/tag503.xml><?xml version="1.0" encoding="utf-8"?>
<p:tagLst xmlns:p="http://schemas.openxmlformats.org/presentationml/2006/main">
  <p:tag name="AS_UNIQUEID" val="5838"/>
</p:tagLst>
</file>

<file path=ppt/tags/tag504.xml><?xml version="1.0" encoding="utf-8"?>
<p:tagLst xmlns:p="http://schemas.openxmlformats.org/presentationml/2006/main">
  <p:tag name="AS_UNIQUEID" val="5839"/>
</p:tagLst>
</file>

<file path=ppt/tags/tag505.xml><?xml version="1.0" encoding="utf-8"?>
<p:tagLst xmlns:p="http://schemas.openxmlformats.org/presentationml/2006/main">
  <p:tag name="AS_UNIQUEID" val="5840"/>
</p:tagLst>
</file>

<file path=ppt/tags/tag506.xml><?xml version="1.0" encoding="utf-8"?>
<p:tagLst xmlns:p="http://schemas.openxmlformats.org/presentationml/2006/main">
  <p:tag name="AS_UNIQUEID" val="5841"/>
</p:tagLst>
</file>

<file path=ppt/tags/tag507.xml><?xml version="1.0" encoding="utf-8"?>
<p:tagLst xmlns:p="http://schemas.openxmlformats.org/presentationml/2006/main">
  <p:tag name="AS_UNIQUEID" val="5842"/>
</p:tagLst>
</file>

<file path=ppt/tags/tag508.xml><?xml version="1.0" encoding="utf-8"?>
<p:tagLst xmlns:p="http://schemas.openxmlformats.org/presentationml/2006/main">
  <p:tag name="AS_UNIQUEID" val="5843"/>
</p:tagLst>
</file>

<file path=ppt/tags/tag509.xml><?xml version="1.0" encoding="utf-8"?>
<p:tagLst xmlns:p="http://schemas.openxmlformats.org/presentationml/2006/main">
  <p:tag name="AS_UNIQUEID" val="5845"/>
</p:tagLst>
</file>

<file path=ppt/tags/tag510.xml><?xml version="1.0" encoding="utf-8"?>
<p:tagLst xmlns:p="http://schemas.openxmlformats.org/presentationml/2006/main">
  <p:tag name="AS_UNIQUEID" val="5846"/>
</p:tagLst>
</file>

<file path=ppt/tags/tag511.xml><?xml version="1.0" encoding="utf-8"?>
<p:tagLst xmlns:p="http://schemas.openxmlformats.org/presentationml/2006/main">
  <p:tag name="AS_UNIQUEID" val="5847"/>
</p:tagLst>
</file>

<file path=ppt/tags/tag512.xml><?xml version="1.0" encoding="utf-8"?>
<p:tagLst xmlns:p="http://schemas.openxmlformats.org/presentationml/2006/main">
  <p:tag name="AS_UNIQUEID" val="5848"/>
</p:tagLst>
</file>

<file path=ppt/tags/tag513.xml><?xml version="1.0" encoding="utf-8"?>
<p:tagLst xmlns:p="http://schemas.openxmlformats.org/presentationml/2006/main">
  <p:tag name="AS_UNIQUEID" val="5849"/>
</p:tagLst>
</file>

<file path=ppt/tags/tag514.xml><?xml version="1.0" encoding="utf-8"?>
<p:tagLst xmlns:p="http://schemas.openxmlformats.org/presentationml/2006/main">
  <p:tag name="AS_UNIQUEID" val="5850"/>
</p:tagLst>
</file>

<file path=ppt/tags/tag515.xml><?xml version="1.0" encoding="utf-8"?>
<p:tagLst xmlns:p="http://schemas.openxmlformats.org/presentationml/2006/main">
  <p:tag name="AS_UNIQUEID" val="5851"/>
</p:tagLst>
</file>

<file path=ppt/tags/tag516.xml><?xml version="1.0" encoding="utf-8"?>
<p:tagLst xmlns:p="http://schemas.openxmlformats.org/presentationml/2006/main">
  <p:tag name="AS_UNIQUEID" val="5852"/>
</p:tagLst>
</file>

<file path=ppt/tags/tag517.xml><?xml version="1.0" encoding="utf-8"?>
<p:tagLst xmlns:p="http://schemas.openxmlformats.org/presentationml/2006/main">
  <p:tag name="AS_UNIQUEID" val="5853"/>
</p:tagLst>
</file>

<file path=ppt/tags/tag518.xml><?xml version="1.0" encoding="utf-8"?>
<p:tagLst xmlns:p="http://schemas.openxmlformats.org/presentationml/2006/main">
  <p:tag name="AS_UNIQUEID" val="5857"/>
</p:tagLst>
</file>

<file path=ppt/tags/tag519.xml><?xml version="1.0" encoding="utf-8"?>
<p:tagLst xmlns:p="http://schemas.openxmlformats.org/presentationml/2006/main">
  <p:tag name="AS_UNIQUEID" val="5858"/>
</p:tagLst>
</file>

<file path=ppt/tags/tag520.xml><?xml version="1.0" encoding="utf-8"?>
<p:tagLst xmlns:p="http://schemas.openxmlformats.org/presentationml/2006/main">
  <p:tag name="AS_UNIQUEID" val="5859"/>
</p:tagLst>
</file>

<file path=ppt/tags/tag521.xml><?xml version="1.0" encoding="utf-8"?>
<p:tagLst xmlns:p="http://schemas.openxmlformats.org/presentationml/2006/main">
  <p:tag name="AS_UNIQUEID" val="5860"/>
</p:tagLst>
</file>

<file path=ppt/tags/tag522.xml><?xml version="1.0" encoding="utf-8"?>
<p:tagLst xmlns:p="http://schemas.openxmlformats.org/presentationml/2006/main">
  <p:tag name="AS_UNIQUEID" val="5861"/>
</p:tagLst>
</file>

<file path=ppt/tags/tag523.xml><?xml version="1.0" encoding="utf-8"?>
<p:tagLst xmlns:p="http://schemas.openxmlformats.org/presentationml/2006/main">
  <p:tag name="AS_UNIQUEID" val="5862"/>
</p:tagLst>
</file>

<file path=ppt/tags/tag524.xml><?xml version="1.0" encoding="utf-8"?>
<p:tagLst xmlns:p="http://schemas.openxmlformats.org/presentationml/2006/main">
  <p:tag name="AS_UNIQUEID" val="5863"/>
</p:tagLst>
</file>

<file path=ppt/tags/tag525.xml><?xml version="1.0" encoding="utf-8"?>
<p:tagLst xmlns:p="http://schemas.openxmlformats.org/presentationml/2006/main">
  <p:tag name="AS_UNIQUEID" val="5864"/>
</p:tagLst>
</file>

<file path=ppt/tags/tag526.xml><?xml version="1.0" encoding="utf-8"?>
<p:tagLst xmlns:p="http://schemas.openxmlformats.org/presentationml/2006/main">
  <p:tag name="AS_UNIQUEID" val="5865"/>
</p:tagLst>
</file>

<file path=ppt/tags/tag527.xml><?xml version="1.0" encoding="utf-8"?>
<p:tagLst xmlns:p="http://schemas.openxmlformats.org/presentationml/2006/main">
  <p:tag name="AS_UNIQUEID" val="5866"/>
</p:tagLst>
</file>

<file path=ppt/tags/tag528.xml><?xml version="1.0" encoding="utf-8"?>
<p:tagLst xmlns:p="http://schemas.openxmlformats.org/presentationml/2006/main">
  <p:tag name="AS_UNIQUEID" val="5867"/>
</p:tagLst>
</file>

<file path=ppt/tags/tag529.xml><?xml version="1.0" encoding="utf-8"?>
<p:tagLst xmlns:p="http://schemas.openxmlformats.org/presentationml/2006/main">
  <p:tag name="AS_UNIQUEID" val="5868"/>
</p:tagLst>
</file>

<file path=ppt/tags/tag530.xml><?xml version="1.0" encoding="utf-8"?>
<p:tagLst xmlns:p="http://schemas.openxmlformats.org/presentationml/2006/main">
  <p:tag name="AS_UNIQUEID" val="5869"/>
</p:tagLst>
</file>

<file path=ppt/tags/tag531.xml><?xml version="1.0" encoding="utf-8"?>
<p:tagLst xmlns:p="http://schemas.openxmlformats.org/presentationml/2006/main">
  <p:tag name="AS_UNIQUEID" val="5870"/>
</p:tagLst>
</file>

<file path=ppt/tags/tag532.xml><?xml version="1.0" encoding="utf-8"?>
<p:tagLst xmlns:p="http://schemas.openxmlformats.org/presentationml/2006/main">
  <p:tag name="AS_UNIQUEID" val="5871"/>
</p:tagLst>
</file>

<file path=ppt/tags/tag533.xml><?xml version="1.0" encoding="utf-8"?>
<p:tagLst xmlns:p="http://schemas.openxmlformats.org/presentationml/2006/main">
  <p:tag name="AS_UNIQUEID" val="5872"/>
</p:tagLst>
</file>

<file path=ppt/tags/tag534.xml><?xml version="1.0" encoding="utf-8"?>
<p:tagLst xmlns:p="http://schemas.openxmlformats.org/presentationml/2006/main">
  <p:tag name="AS_UNIQUEID" val="5730"/>
</p:tagLst>
</file>

<file path=ppt/tags/tag535.xml><?xml version="1.0" encoding="utf-8"?>
<p:tagLst xmlns:p="http://schemas.openxmlformats.org/presentationml/2006/main">
  <p:tag name="AS_UNIQUEID" val="5733"/>
</p:tagLst>
</file>

<file path=ppt/tags/tag536.xml><?xml version="1.0" encoding="utf-8"?>
<p:tagLst xmlns:p="http://schemas.openxmlformats.org/presentationml/2006/main">
  <p:tag name="AS_UNIQUEID" val="5734"/>
</p:tagLst>
</file>

<file path=ppt/tags/tag537.xml><?xml version="1.0" encoding="utf-8"?>
<p:tagLst xmlns:p="http://schemas.openxmlformats.org/presentationml/2006/main">
  <p:tag name="AS_UNIQUEID" val="5735"/>
</p:tagLst>
</file>

<file path=ppt/tags/tag538.xml><?xml version="1.0" encoding="utf-8"?>
<p:tagLst xmlns:p="http://schemas.openxmlformats.org/presentationml/2006/main">
  <p:tag name="AS_UNIQUEID" val="5736"/>
</p:tagLst>
</file>

<file path=ppt/tags/tag539.xml><?xml version="1.0" encoding="utf-8"?>
<p:tagLst xmlns:p="http://schemas.openxmlformats.org/presentationml/2006/main">
  <p:tag name="AS_UNIQUEID" val="5737"/>
</p:tagLst>
</file>

<file path=ppt/tags/tag540.xml><?xml version="1.0" encoding="utf-8"?>
<p:tagLst xmlns:p="http://schemas.openxmlformats.org/presentationml/2006/main">
  <p:tag name="AS_UNIQUEID" val="5738"/>
</p:tagLst>
</file>

<file path=ppt/tags/tag541.xml><?xml version="1.0" encoding="utf-8"?>
<p:tagLst xmlns:p="http://schemas.openxmlformats.org/presentationml/2006/main">
  <p:tag name="AS_UNIQUEID" val="1497"/>
</p:tagLst>
</file>

<file path=ppt/tags/tag542.xml><?xml version="1.0" encoding="utf-8"?>
<p:tagLst xmlns:p="http://schemas.openxmlformats.org/presentationml/2006/main">
  <p:tag name="AS_UNIQUEID" val="1497"/>
</p:tagLst>
</file>

<file path=ppt/tags/tag543.xml><?xml version="1.0" encoding="utf-8"?>
<p:tagLst xmlns:p="http://schemas.openxmlformats.org/presentationml/2006/main">
  <p:tag name="AS_UNIQUEID" val="4992"/>
</p:tagLst>
</file>

<file path=ppt/tags/tag544.xml><?xml version="1.0" encoding="utf-8"?>
<p:tagLst xmlns:p="http://schemas.openxmlformats.org/presentationml/2006/main">
  <p:tag name="AS_UNIQUEID" val="4993"/>
</p:tagLst>
</file>

<file path=ppt/tags/tag545.xml><?xml version="1.0" encoding="utf-8"?>
<p:tagLst xmlns:p="http://schemas.openxmlformats.org/presentationml/2006/main">
  <p:tag name="AS_UNIQUEID" val="4994"/>
</p:tagLst>
</file>

<file path=ppt/tags/tag546.xml><?xml version="1.0" encoding="utf-8"?>
<p:tagLst xmlns:p="http://schemas.openxmlformats.org/presentationml/2006/main">
  <p:tag name="AS_UNIQUEID" val="4995"/>
</p:tagLst>
</file>

<file path=ppt/tags/tag547.xml><?xml version="1.0" encoding="utf-8"?>
<p:tagLst xmlns:p="http://schemas.openxmlformats.org/presentationml/2006/main">
  <p:tag name="AS_UNIQUEID" val="4996"/>
</p:tagLst>
</file>

<file path=ppt/tags/tag548.xml><?xml version="1.0" encoding="utf-8"?>
<p:tagLst xmlns:p="http://schemas.openxmlformats.org/presentationml/2006/main">
  <p:tag name="AS_UNIQUEID" val="4997"/>
</p:tagLst>
</file>

<file path=ppt/tags/tag549.xml><?xml version="1.0" encoding="utf-8"?>
<p:tagLst xmlns:p="http://schemas.openxmlformats.org/presentationml/2006/main">
  <p:tag name="AS_UNIQUEID" val="4998"/>
</p:tagLst>
</file>

<file path=ppt/tags/tag550.xml><?xml version="1.0" encoding="utf-8"?>
<p:tagLst xmlns:p="http://schemas.openxmlformats.org/presentationml/2006/main">
  <p:tag name="AS_UNIQUEID" val="4999"/>
</p:tagLst>
</file>

<file path=ppt/tags/tag551.xml><?xml version="1.0" encoding="utf-8"?>
<p:tagLst xmlns:p="http://schemas.openxmlformats.org/presentationml/2006/main">
  <p:tag name="AS_UNIQUEID" val="5000"/>
</p:tagLst>
</file>

<file path=ppt/tags/tag552.xml><?xml version="1.0" encoding="utf-8"?>
<p:tagLst xmlns:p="http://schemas.openxmlformats.org/presentationml/2006/main">
  <p:tag name="AS_UNIQUEID" val="5001"/>
</p:tagLst>
</file>

<file path=ppt/tags/tag553.xml><?xml version="1.0" encoding="utf-8"?>
<p:tagLst xmlns:p="http://schemas.openxmlformats.org/presentationml/2006/main">
  <p:tag name="AS_UNIQUEID" val="5002"/>
</p:tagLst>
</file>

<file path=ppt/tags/tag554.xml><?xml version="1.0" encoding="utf-8"?>
<p:tagLst xmlns:p="http://schemas.openxmlformats.org/presentationml/2006/main">
  <p:tag name="AS_UNIQUEID" val="5003"/>
</p:tagLst>
</file>

<file path=ppt/tags/tag555.xml><?xml version="1.0" encoding="utf-8"?>
<p:tagLst xmlns:p="http://schemas.openxmlformats.org/presentationml/2006/main">
  <p:tag name="AS_UNIQUEID" val="5004"/>
</p:tagLst>
</file>

<file path=ppt/tags/tag556.xml><?xml version="1.0" encoding="utf-8"?>
<p:tagLst xmlns:p="http://schemas.openxmlformats.org/presentationml/2006/main">
  <p:tag name="AS_UNIQUEID" val="5005"/>
</p:tagLst>
</file>

<file path=ppt/tags/tag557.xml><?xml version="1.0" encoding="utf-8"?>
<p:tagLst xmlns:p="http://schemas.openxmlformats.org/presentationml/2006/main">
  <p:tag name="AS_UNIQUEID" val="5006"/>
</p:tagLst>
</file>

<file path=ppt/tags/tag558.xml><?xml version="1.0" encoding="utf-8"?>
<p:tagLst xmlns:p="http://schemas.openxmlformats.org/presentationml/2006/main">
  <p:tag name="AS_UNIQUEID" val="5007"/>
</p:tagLst>
</file>

<file path=ppt/tags/tag559.xml><?xml version="1.0" encoding="utf-8"?>
<p:tagLst xmlns:p="http://schemas.openxmlformats.org/presentationml/2006/main">
  <p:tag name="AS_UNIQUEID" val="5008"/>
</p:tagLst>
</file>

<file path=ppt/tags/tag560.xml><?xml version="1.0" encoding="utf-8"?>
<p:tagLst xmlns:p="http://schemas.openxmlformats.org/presentationml/2006/main">
  <p:tag name="AS_UNIQUEID" val="5009"/>
</p:tagLst>
</file>

<file path=ppt/tags/tag561.xml><?xml version="1.0" encoding="utf-8"?>
<p:tagLst xmlns:p="http://schemas.openxmlformats.org/presentationml/2006/main">
  <p:tag name="AS_UNIQUEID" val="5010"/>
</p:tagLst>
</file>

<file path=ppt/tags/tag562.xml><?xml version="1.0" encoding="utf-8"?>
<p:tagLst xmlns:p="http://schemas.openxmlformats.org/presentationml/2006/main">
  <p:tag name="AS_UNIQUEID" val="5011"/>
</p:tagLst>
</file>

<file path=ppt/tags/tag563.xml><?xml version="1.0" encoding="utf-8"?>
<p:tagLst xmlns:p="http://schemas.openxmlformats.org/presentationml/2006/main">
  <p:tag name="AS_UNIQUEID" val="5012"/>
</p:tagLst>
</file>

<file path=ppt/tags/tag564.xml><?xml version="1.0" encoding="utf-8"?>
<p:tagLst xmlns:p="http://schemas.openxmlformats.org/presentationml/2006/main">
  <p:tag name="AS_UNIQUEID" val="5013"/>
</p:tagLst>
</file>

<file path=ppt/tags/tag565.xml><?xml version="1.0" encoding="utf-8"?>
<p:tagLst xmlns:p="http://schemas.openxmlformats.org/presentationml/2006/main">
  <p:tag name="AS_UNIQUEID" val="5014"/>
</p:tagLst>
</file>

<file path=ppt/tags/tag566.xml><?xml version="1.0" encoding="utf-8"?>
<p:tagLst xmlns:p="http://schemas.openxmlformats.org/presentationml/2006/main">
  <p:tag name="AS_UNIQUEID" val="5015"/>
</p:tagLst>
</file>

<file path=ppt/tags/tag567.xml><?xml version="1.0" encoding="utf-8"?>
<p:tagLst xmlns:p="http://schemas.openxmlformats.org/presentationml/2006/main">
  <p:tag name="AS_UNIQUEID" val="5016"/>
</p:tagLst>
</file>

<file path=ppt/tags/tag568.xml><?xml version="1.0" encoding="utf-8"?>
<p:tagLst xmlns:p="http://schemas.openxmlformats.org/presentationml/2006/main">
  <p:tag name="AS_UNIQUEID" val="5017"/>
</p:tagLst>
</file>

<file path=ppt/tags/tag569.xml><?xml version="1.0" encoding="utf-8"?>
<p:tagLst xmlns:p="http://schemas.openxmlformats.org/presentationml/2006/main">
  <p:tag name="AS_UNIQUEID" val="5018"/>
</p:tagLst>
</file>

<file path=ppt/tags/tag570.xml><?xml version="1.0" encoding="utf-8"?>
<p:tagLst xmlns:p="http://schemas.openxmlformats.org/presentationml/2006/main">
  <p:tag name="AS_UNIQUEID" val="5019"/>
</p:tagLst>
</file>

<file path=ppt/tags/tag571.xml><?xml version="1.0" encoding="utf-8"?>
<p:tagLst xmlns:p="http://schemas.openxmlformats.org/presentationml/2006/main">
  <p:tag name="AS_UNIQUEID" val="5020"/>
</p:tagLst>
</file>

<file path=ppt/tags/tag572.xml><?xml version="1.0" encoding="utf-8"?>
<p:tagLst xmlns:p="http://schemas.openxmlformats.org/presentationml/2006/main">
  <p:tag name="AS_UNIQUEID" val="5021"/>
</p:tagLst>
</file>

<file path=ppt/tags/tag573.xml><?xml version="1.0" encoding="utf-8"?>
<p:tagLst xmlns:p="http://schemas.openxmlformats.org/presentationml/2006/main">
  <p:tag name="AS_UNIQUEID" val="5022"/>
</p:tagLst>
</file>

<file path=ppt/tags/tag574.xml><?xml version="1.0" encoding="utf-8"?>
<p:tagLst xmlns:p="http://schemas.openxmlformats.org/presentationml/2006/main">
  <p:tag name="AS_UNIQUEID" val="5023"/>
</p:tagLst>
</file>

<file path=ppt/tags/tag575.xml><?xml version="1.0" encoding="utf-8"?>
<p:tagLst xmlns:p="http://schemas.openxmlformats.org/presentationml/2006/main">
  <p:tag name="AS_UNIQUEID" val="5024"/>
</p:tagLst>
</file>

<file path=ppt/tags/tag576.xml><?xml version="1.0" encoding="utf-8"?>
<p:tagLst xmlns:p="http://schemas.openxmlformats.org/presentationml/2006/main">
  <p:tag name="AS_UNIQUEID" val="5025"/>
</p:tagLst>
</file>

<file path=ppt/tags/tag577.xml><?xml version="1.0" encoding="utf-8"?>
<p:tagLst xmlns:p="http://schemas.openxmlformats.org/presentationml/2006/main">
  <p:tag name="AS_UNIQUEID" val="5026"/>
</p:tagLst>
</file>

<file path=ppt/tags/tag578.xml><?xml version="1.0" encoding="utf-8"?>
<p:tagLst xmlns:p="http://schemas.openxmlformats.org/presentationml/2006/main">
  <p:tag name="AS_UNIQUEID" val="5027"/>
</p:tagLst>
</file>

<file path=ppt/tags/tag579.xml><?xml version="1.0" encoding="utf-8"?>
<p:tagLst xmlns:p="http://schemas.openxmlformats.org/presentationml/2006/main">
  <p:tag name="AS_UNIQUEID" val="5028"/>
</p:tagLst>
</file>

<file path=ppt/tags/tag580.xml><?xml version="1.0" encoding="utf-8"?>
<p:tagLst xmlns:p="http://schemas.openxmlformats.org/presentationml/2006/main">
  <p:tag name="AS_UNIQUEID" val="5029"/>
</p:tagLst>
</file>

<file path=ppt/tags/tag581.xml><?xml version="1.0" encoding="utf-8"?>
<p:tagLst xmlns:p="http://schemas.openxmlformats.org/presentationml/2006/main">
  <p:tag name="AS_UNIQUEID" val="5030"/>
</p:tagLst>
</file>

<file path=ppt/tags/tag582.xml><?xml version="1.0" encoding="utf-8"?>
<p:tagLst xmlns:p="http://schemas.openxmlformats.org/presentationml/2006/main">
  <p:tag name="AS_UNIQUEID" val="5031"/>
</p:tagLst>
</file>

<file path=ppt/tags/tag583.xml><?xml version="1.0" encoding="utf-8"?>
<p:tagLst xmlns:p="http://schemas.openxmlformats.org/presentationml/2006/main">
  <p:tag name="AS_UNIQUEID" val="5032"/>
</p:tagLst>
</file>

<file path=ppt/tags/tag584.xml><?xml version="1.0" encoding="utf-8"?>
<p:tagLst xmlns:p="http://schemas.openxmlformats.org/presentationml/2006/main">
  <p:tag name="AS_UNIQUEID" val="5033"/>
</p:tagLst>
</file>

<file path=ppt/tags/tag585.xml><?xml version="1.0" encoding="utf-8"?>
<p:tagLst xmlns:p="http://schemas.openxmlformats.org/presentationml/2006/main">
  <p:tag name="AS_UNIQUEID" val="5034"/>
</p:tagLst>
</file>

<file path=ppt/tags/tag586.xml><?xml version="1.0" encoding="utf-8"?>
<p:tagLst xmlns:p="http://schemas.openxmlformats.org/presentationml/2006/main">
  <p:tag name="AS_UNIQUEID" val="5035"/>
</p:tagLst>
</file>

<file path=ppt/tags/tag587.xml><?xml version="1.0" encoding="utf-8"?>
<p:tagLst xmlns:p="http://schemas.openxmlformats.org/presentationml/2006/main">
  <p:tag name="AS_UNIQUEID" val="5036"/>
</p:tagLst>
</file>

<file path=ppt/tags/tag588.xml><?xml version="1.0" encoding="utf-8"?>
<p:tagLst xmlns:p="http://schemas.openxmlformats.org/presentationml/2006/main">
  <p:tag name="AS_UNIQUEID" val="5037"/>
</p:tagLst>
</file>

<file path=ppt/tags/tag589.xml><?xml version="1.0" encoding="utf-8"?>
<p:tagLst xmlns:p="http://schemas.openxmlformats.org/presentationml/2006/main">
  <p:tag name="AS_UNIQUEID" val="5038"/>
</p:tagLst>
</file>

<file path=ppt/tags/tag590.xml><?xml version="1.0" encoding="utf-8"?>
<p:tagLst xmlns:p="http://schemas.openxmlformats.org/presentationml/2006/main">
  <p:tag name="AS_UNIQUEID" val="5039"/>
</p:tagLst>
</file>

<file path=ppt/tags/tag591.xml><?xml version="1.0" encoding="utf-8"?>
<p:tagLst xmlns:p="http://schemas.openxmlformats.org/presentationml/2006/main">
  <p:tag name="AS_UNIQUEID" val="5040"/>
</p:tagLst>
</file>

<file path=ppt/tags/tag592.xml><?xml version="1.0" encoding="utf-8"?>
<p:tagLst xmlns:p="http://schemas.openxmlformats.org/presentationml/2006/main">
  <p:tag name="AS_UNIQUEID" val="5041"/>
</p:tagLst>
</file>

<file path=ppt/tags/tag593.xml><?xml version="1.0" encoding="utf-8"?>
<p:tagLst xmlns:p="http://schemas.openxmlformats.org/presentationml/2006/main">
  <p:tag name="AS_UNIQUEID" val="5042"/>
</p:tagLst>
</file>

<file path=ppt/tags/tag594.xml><?xml version="1.0" encoding="utf-8"?>
<p:tagLst xmlns:p="http://schemas.openxmlformats.org/presentationml/2006/main">
  <p:tag name="AS_UNIQUEID" val="5043"/>
</p:tagLst>
</file>

<file path=ppt/tags/tag595.xml><?xml version="1.0" encoding="utf-8"?>
<p:tagLst xmlns:p="http://schemas.openxmlformats.org/presentationml/2006/main">
  <p:tag name="AS_UNIQUEID" val="5044"/>
</p:tagLst>
</file>

<file path=ppt/tags/tag596.xml><?xml version="1.0" encoding="utf-8"?>
<p:tagLst xmlns:p="http://schemas.openxmlformats.org/presentationml/2006/main">
  <p:tag name="AS_UNIQUEID" val="5045"/>
</p:tagLst>
</file>

<file path=ppt/tags/tag597.xml><?xml version="1.0" encoding="utf-8"?>
<p:tagLst xmlns:p="http://schemas.openxmlformats.org/presentationml/2006/main">
  <p:tag name="AS_UNIQUEID" val="5046"/>
</p:tagLst>
</file>

<file path=ppt/tags/tag598.xml><?xml version="1.0" encoding="utf-8"?>
<p:tagLst xmlns:p="http://schemas.openxmlformats.org/presentationml/2006/main">
  <p:tag name="AS_UNIQUEID" val="5047"/>
</p:tagLst>
</file>

<file path=ppt/tags/tag599.xml><?xml version="1.0" encoding="utf-8"?>
<p:tagLst xmlns:p="http://schemas.openxmlformats.org/presentationml/2006/main">
  <p:tag name="AS_UNIQUEID" val="5048"/>
</p:tagLst>
</file>

<file path=ppt/tags/tag600.xml><?xml version="1.0" encoding="utf-8"?>
<p:tagLst xmlns:p="http://schemas.openxmlformats.org/presentationml/2006/main">
  <p:tag name="AS_UNIQUEID" val="5049"/>
</p:tagLst>
</file>

<file path=ppt/tags/tag601.xml><?xml version="1.0" encoding="utf-8"?>
<p:tagLst xmlns:p="http://schemas.openxmlformats.org/presentationml/2006/main">
  <p:tag name="AS_UNIQUEID" val="5050"/>
</p:tagLst>
</file>

<file path=ppt/tags/tag602.xml><?xml version="1.0" encoding="utf-8"?>
<p:tagLst xmlns:p="http://schemas.openxmlformats.org/presentationml/2006/main">
  <p:tag name="AS_UNIQUEID" val="5051"/>
</p:tagLst>
</file>

<file path=ppt/tags/tag603.xml><?xml version="1.0" encoding="utf-8"?>
<p:tagLst xmlns:p="http://schemas.openxmlformats.org/presentationml/2006/main">
  <p:tag name="AS_UNIQUEID" val="5052"/>
</p:tagLst>
</file>

<file path=ppt/tags/tag604.xml><?xml version="1.0" encoding="utf-8"?>
<p:tagLst xmlns:p="http://schemas.openxmlformats.org/presentationml/2006/main">
  <p:tag name="AS_UNIQUEID" val="5053"/>
</p:tagLst>
</file>

<file path=ppt/tags/tag605.xml><?xml version="1.0" encoding="utf-8"?>
<p:tagLst xmlns:p="http://schemas.openxmlformats.org/presentationml/2006/main">
  <p:tag name="AS_UNIQUEID" val="5054"/>
</p:tagLst>
</file>

<file path=ppt/tags/tag606.xml><?xml version="1.0" encoding="utf-8"?>
<p:tagLst xmlns:p="http://schemas.openxmlformats.org/presentationml/2006/main">
  <p:tag name="AS_UNIQUEID" val="5055"/>
</p:tagLst>
</file>

<file path=ppt/tags/tag607.xml><?xml version="1.0" encoding="utf-8"?>
<p:tagLst xmlns:p="http://schemas.openxmlformats.org/presentationml/2006/main">
  <p:tag name="AS_UNIQUEID" val="5056"/>
</p:tagLst>
</file>

<file path=ppt/tags/tag608.xml><?xml version="1.0" encoding="utf-8"?>
<p:tagLst xmlns:p="http://schemas.openxmlformats.org/presentationml/2006/main">
  <p:tag name="AS_UNIQUEID" val="5057"/>
</p:tagLst>
</file>

<file path=ppt/tags/tag609.xml><?xml version="1.0" encoding="utf-8"?>
<p:tagLst xmlns:p="http://schemas.openxmlformats.org/presentationml/2006/main">
  <p:tag name="AS_UNIQUEID" val="5058"/>
</p:tagLst>
</file>

<file path=ppt/tags/tag610.xml><?xml version="1.0" encoding="utf-8"?>
<p:tagLst xmlns:p="http://schemas.openxmlformats.org/presentationml/2006/main">
  <p:tag name="AS_UNIQUEID" val="5059"/>
</p:tagLst>
</file>

<file path=ppt/tags/tag611.xml><?xml version="1.0" encoding="utf-8"?>
<p:tagLst xmlns:p="http://schemas.openxmlformats.org/presentationml/2006/main">
  <p:tag name="AS_UNIQUEID" val="5060"/>
</p:tagLst>
</file>

<file path=ppt/tags/tag612.xml><?xml version="1.0" encoding="utf-8"?>
<p:tagLst xmlns:p="http://schemas.openxmlformats.org/presentationml/2006/main">
  <p:tag name="AS_UNIQUEID" val="5061"/>
</p:tagLst>
</file>

<file path=ppt/tags/tag613.xml><?xml version="1.0" encoding="utf-8"?>
<p:tagLst xmlns:p="http://schemas.openxmlformats.org/presentationml/2006/main">
  <p:tag name="AS_UNIQUEID" val="5062"/>
</p:tagLst>
</file>

<file path=ppt/tags/tag614.xml><?xml version="1.0" encoding="utf-8"?>
<p:tagLst xmlns:p="http://schemas.openxmlformats.org/presentationml/2006/main">
  <p:tag name="AS_UNIQUEID" val="5063"/>
</p:tagLst>
</file>

<file path=ppt/tags/tag615.xml><?xml version="1.0" encoding="utf-8"?>
<p:tagLst xmlns:p="http://schemas.openxmlformats.org/presentationml/2006/main">
  <p:tag name="AS_UNIQUEID" val="5064"/>
</p:tagLst>
</file>

<file path=ppt/tags/tag616.xml><?xml version="1.0" encoding="utf-8"?>
<p:tagLst xmlns:p="http://schemas.openxmlformats.org/presentationml/2006/main">
  <p:tag name="AS_UNIQUEID" val="5065"/>
</p:tagLst>
</file>

<file path=ppt/tags/tag617.xml><?xml version="1.0" encoding="utf-8"?>
<p:tagLst xmlns:p="http://schemas.openxmlformats.org/presentationml/2006/main">
  <p:tag name="AS_UNIQUEID" val="5066"/>
</p:tagLst>
</file>

<file path=ppt/tags/tag618.xml><?xml version="1.0" encoding="utf-8"?>
<p:tagLst xmlns:p="http://schemas.openxmlformats.org/presentationml/2006/main">
  <p:tag name="AS_UNIQUEID" val="5067"/>
</p:tagLst>
</file>

<file path=ppt/tags/tag619.xml><?xml version="1.0" encoding="utf-8"?>
<p:tagLst xmlns:p="http://schemas.openxmlformats.org/presentationml/2006/main">
  <p:tag name="AS_UNIQUEID" val="5068"/>
</p:tagLst>
</file>

<file path=ppt/tags/tag620.xml><?xml version="1.0" encoding="utf-8"?>
<p:tagLst xmlns:p="http://schemas.openxmlformats.org/presentationml/2006/main">
  <p:tag name="AS_UNIQUEID" val="5069"/>
</p:tagLst>
</file>

<file path=ppt/tags/tag621.xml><?xml version="1.0" encoding="utf-8"?>
<p:tagLst xmlns:p="http://schemas.openxmlformats.org/presentationml/2006/main">
  <p:tag name="AS_UNIQUEID" val="5070"/>
</p:tagLst>
</file>

<file path=ppt/tags/tag622.xml><?xml version="1.0" encoding="utf-8"?>
<p:tagLst xmlns:p="http://schemas.openxmlformats.org/presentationml/2006/main">
  <p:tag name="AS_UNIQUEID" val="5071"/>
</p:tagLst>
</file>

<file path=ppt/tags/tag623.xml><?xml version="1.0" encoding="utf-8"?>
<p:tagLst xmlns:p="http://schemas.openxmlformats.org/presentationml/2006/main">
  <p:tag name="AS_UNIQUEID" val="5072"/>
</p:tagLst>
</file>

<file path=ppt/tags/tag624.xml><?xml version="1.0" encoding="utf-8"?>
<p:tagLst xmlns:p="http://schemas.openxmlformats.org/presentationml/2006/main">
  <p:tag name="AS_UNIQUEID" val="5073"/>
</p:tagLst>
</file>

<file path=ppt/tags/tag625.xml><?xml version="1.0" encoding="utf-8"?>
<p:tagLst xmlns:p="http://schemas.openxmlformats.org/presentationml/2006/main">
  <p:tag name="AS_UNIQUEID" val="5074"/>
</p:tagLst>
</file>

<file path=ppt/tags/tag626.xml><?xml version="1.0" encoding="utf-8"?>
<p:tagLst xmlns:p="http://schemas.openxmlformats.org/presentationml/2006/main">
  <p:tag name="AS_UNIQUEID" val="5075"/>
</p:tagLst>
</file>

<file path=ppt/tags/tag627.xml><?xml version="1.0" encoding="utf-8"?>
<p:tagLst xmlns:p="http://schemas.openxmlformats.org/presentationml/2006/main">
  <p:tag name="AS_UNIQUEID" val="5076"/>
</p:tagLst>
</file>

<file path=ppt/tags/tag628.xml><?xml version="1.0" encoding="utf-8"?>
<p:tagLst xmlns:p="http://schemas.openxmlformats.org/presentationml/2006/main">
  <p:tag name="AS_UNIQUEID" val="5077"/>
</p:tagLst>
</file>

<file path=ppt/tags/tag629.xml><?xml version="1.0" encoding="utf-8"?>
<p:tagLst xmlns:p="http://schemas.openxmlformats.org/presentationml/2006/main">
  <p:tag name="AS_UNIQUEID" val="5078"/>
</p:tagLst>
</file>

<file path=ppt/tags/tag630.xml><?xml version="1.0" encoding="utf-8"?>
<p:tagLst xmlns:p="http://schemas.openxmlformats.org/presentationml/2006/main">
  <p:tag name="AS_UNIQUEID" val="5079"/>
</p:tagLst>
</file>

<file path=ppt/tags/tag631.xml><?xml version="1.0" encoding="utf-8"?>
<p:tagLst xmlns:p="http://schemas.openxmlformats.org/presentationml/2006/main">
  <p:tag name="AS_UNIQUEID" val="5080"/>
</p:tagLst>
</file>

<file path=ppt/tags/tag632.xml><?xml version="1.0" encoding="utf-8"?>
<p:tagLst xmlns:p="http://schemas.openxmlformats.org/presentationml/2006/main">
  <p:tag name="AS_UNIQUEID" val="5081"/>
</p:tagLst>
</file>

<file path=ppt/tags/tag633.xml><?xml version="1.0" encoding="utf-8"?>
<p:tagLst xmlns:p="http://schemas.openxmlformats.org/presentationml/2006/main">
  <p:tag name="AS_UNIQUEID" val="5082"/>
</p:tagLst>
</file>

<file path=ppt/tags/tag634.xml><?xml version="1.0" encoding="utf-8"?>
<p:tagLst xmlns:p="http://schemas.openxmlformats.org/presentationml/2006/main">
  <p:tag name="AS_UNIQUEID" val="5083"/>
</p:tagLst>
</file>

<file path=ppt/tags/tag635.xml><?xml version="1.0" encoding="utf-8"?>
<p:tagLst xmlns:p="http://schemas.openxmlformats.org/presentationml/2006/main">
  <p:tag name="AS_UNIQUEID" val="5084"/>
</p:tagLst>
</file>

<file path=ppt/tags/tag636.xml><?xml version="1.0" encoding="utf-8"?>
<p:tagLst xmlns:p="http://schemas.openxmlformats.org/presentationml/2006/main">
  <p:tag name="AS_UNIQUEID" val="5085"/>
</p:tagLst>
</file>

<file path=ppt/tags/tag637.xml><?xml version="1.0" encoding="utf-8"?>
<p:tagLst xmlns:p="http://schemas.openxmlformats.org/presentationml/2006/main">
  <p:tag name="AS_UNIQUEID" val="5086"/>
</p:tagLst>
</file>

<file path=ppt/tags/tag638.xml><?xml version="1.0" encoding="utf-8"?>
<p:tagLst xmlns:p="http://schemas.openxmlformats.org/presentationml/2006/main">
  <p:tag name="AS_UNIQUEID" val="5087"/>
</p:tagLst>
</file>

<file path=ppt/tags/tag639.xml><?xml version="1.0" encoding="utf-8"?>
<p:tagLst xmlns:p="http://schemas.openxmlformats.org/presentationml/2006/main">
  <p:tag name="AS_UNIQUEID" val="5088"/>
</p:tagLst>
</file>

<file path=ppt/tags/tag640.xml><?xml version="1.0" encoding="utf-8"?>
<p:tagLst xmlns:p="http://schemas.openxmlformats.org/presentationml/2006/main">
  <p:tag name="AS_UNIQUEID" val="5089"/>
</p:tagLst>
</file>

<file path=ppt/tags/tag641.xml><?xml version="1.0" encoding="utf-8"?>
<p:tagLst xmlns:p="http://schemas.openxmlformats.org/presentationml/2006/main">
  <p:tag name="AS_UNIQUEID" val="5090"/>
</p:tagLst>
</file>

<file path=ppt/tags/tag642.xml><?xml version="1.0" encoding="utf-8"?>
<p:tagLst xmlns:p="http://schemas.openxmlformats.org/presentationml/2006/main">
  <p:tag name="AS_UNIQUEID" val="5091"/>
</p:tagLst>
</file>

<file path=ppt/tags/tag643.xml><?xml version="1.0" encoding="utf-8"?>
<p:tagLst xmlns:p="http://schemas.openxmlformats.org/presentationml/2006/main">
  <p:tag name="AS_UNIQUEID" val="5092"/>
</p:tagLst>
</file>

<file path=ppt/tags/tag644.xml><?xml version="1.0" encoding="utf-8"?>
<p:tagLst xmlns:p="http://schemas.openxmlformats.org/presentationml/2006/main">
  <p:tag name="AS_UNIQUEID" val="5093"/>
</p:tagLst>
</file>

<file path=ppt/tags/tag645.xml><?xml version="1.0" encoding="utf-8"?>
<p:tagLst xmlns:p="http://schemas.openxmlformats.org/presentationml/2006/main">
  <p:tag name="AS_UNIQUEID" val="5094"/>
</p:tagLst>
</file>

<file path=ppt/tags/tag646.xml><?xml version="1.0" encoding="utf-8"?>
<p:tagLst xmlns:p="http://schemas.openxmlformats.org/presentationml/2006/main">
  <p:tag name="AS_UNIQUEID" val="5095"/>
</p:tagLst>
</file>

<file path=ppt/tags/tag647.xml><?xml version="1.0" encoding="utf-8"?>
<p:tagLst xmlns:p="http://schemas.openxmlformats.org/presentationml/2006/main">
  <p:tag name="AS_UNIQUEID" val="5096"/>
</p:tagLst>
</file>

<file path=ppt/tags/tag648.xml><?xml version="1.0" encoding="utf-8"?>
<p:tagLst xmlns:p="http://schemas.openxmlformats.org/presentationml/2006/main">
  <p:tag name="AS_UNIQUEID" val="5097"/>
</p:tagLst>
</file>

<file path=ppt/tags/tag649.xml><?xml version="1.0" encoding="utf-8"?>
<p:tagLst xmlns:p="http://schemas.openxmlformats.org/presentationml/2006/main">
  <p:tag name="AS_UNIQUEID" val="5098"/>
</p:tagLst>
</file>

<file path=ppt/tags/tag650.xml><?xml version="1.0" encoding="utf-8"?>
<p:tagLst xmlns:p="http://schemas.openxmlformats.org/presentationml/2006/main">
  <p:tag name="AS_UNIQUEID" val="5099"/>
</p:tagLst>
</file>

<file path=ppt/tags/tag651.xml><?xml version="1.0" encoding="utf-8"?>
<p:tagLst xmlns:p="http://schemas.openxmlformats.org/presentationml/2006/main">
  <p:tag name="AS_UNIQUEID" val="5100"/>
</p:tagLst>
</file>

<file path=ppt/tags/tag652.xml><?xml version="1.0" encoding="utf-8"?>
<p:tagLst xmlns:p="http://schemas.openxmlformats.org/presentationml/2006/main">
  <p:tag name="AS_UNIQUEID" val="5101"/>
</p:tagLst>
</file>

<file path=ppt/tags/tag653.xml><?xml version="1.0" encoding="utf-8"?>
<p:tagLst xmlns:p="http://schemas.openxmlformats.org/presentationml/2006/main">
  <p:tag name="AS_UNIQUEID" val="5102"/>
</p:tagLst>
</file>

<file path=ppt/tags/tag654.xml><?xml version="1.0" encoding="utf-8"?>
<p:tagLst xmlns:p="http://schemas.openxmlformats.org/presentationml/2006/main">
  <p:tag name="AS_UNIQUEID" val="5103"/>
</p:tagLst>
</file>

<file path=ppt/tags/tag655.xml><?xml version="1.0" encoding="utf-8"?>
<p:tagLst xmlns:p="http://schemas.openxmlformats.org/presentationml/2006/main">
  <p:tag name="AS_UNIQUEID" val="5104"/>
</p:tagLst>
</file>

<file path=ppt/tags/tag656.xml><?xml version="1.0" encoding="utf-8"?>
<p:tagLst xmlns:p="http://schemas.openxmlformats.org/presentationml/2006/main">
  <p:tag name="AS_UNIQUEID" val="5105"/>
</p:tagLst>
</file>

<file path=ppt/tags/tag657.xml><?xml version="1.0" encoding="utf-8"?>
<p:tagLst xmlns:p="http://schemas.openxmlformats.org/presentationml/2006/main">
  <p:tag name="AS_UNIQUEID" val="5106"/>
</p:tagLst>
</file>

<file path=ppt/tags/tag658.xml><?xml version="1.0" encoding="utf-8"?>
<p:tagLst xmlns:p="http://schemas.openxmlformats.org/presentationml/2006/main">
  <p:tag name="AS_UNIQUEID" val="5107"/>
</p:tagLst>
</file>

<file path=ppt/tags/tag659.xml><?xml version="1.0" encoding="utf-8"?>
<p:tagLst xmlns:p="http://schemas.openxmlformats.org/presentationml/2006/main">
  <p:tag name="AS_UNIQUEID" val="5108"/>
</p:tagLst>
</file>

<file path=ppt/tags/tag660.xml><?xml version="1.0" encoding="utf-8"?>
<p:tagLst xmlns:p="http://schemas.openxmlformats.org/presentationml/2006/main">
  <p:tag name="AS_UNIQUEID" val="5109"/>
</p:tagLst>
</file>

<file path=ppt/tags/tag661.xml><?xml version="1.0" encoding="utf-8"?>
<p:tagLst xmlns:p="http://schemas.openxmlformats.org/presentationml/2006/main">
  <p:tag name="AS_UNIQUEID" val="5110"/>
</p:tagLst>
</file>

<file path=ppt/tags/tag662.xml><?xml version="1.0" encoding="utf-8"?>
<p:tagLst xmlns:p="http://schemas.openxmlformats.org/presentationml/2006/main">
  <p:tag name="AS_UNIQUEID" val="5111"/>
</p:tagLst>
</file>

<file path=ppt/tags/tag663.xml><?xml version="1.0" encoding="utf-8"?>
<p:tagLst xmlns:p="http://schemas.openxmlformats.org/presentationml/2006/main">
  <p:tag name="AS_UNIQUEID" val="5112"/>
</p:tagLst>
</file>

<file path=ppt/tags/tag664.xml><?xml version="1.0" encoding="utf-8"?>
<p:tagLst xmlns:p="http://schemas.openxmlformats.org/presentationml/2006/main">
  <p:tag name="AS_UNIQUEID" val="5113"/>
</p:tagLst>
</file>

<file path=ppt/tags/tag665.xml><?xml version="1.0" encoding="utf-8"?>
<p:tagLst xmlns:p="http://schemas.openxmlformats.org/presentationml/2006/main">
  <p:tag name="AS_UNIQUEID" val="5115"/>
</p:tagLst>
</file>

<file path=ppt/tags/tag666.xml><?xml version="1.0" encoding="utf-8"?>
<p:tagLst xmlns:p="http://schemas.openxmlformats.org/presentationml/2006/main">
  <p:tag name="AS_UNIQUEID" val="5118"/>
</p:tagLst>
</file>

<file path=ppt/tags/tag667.xml><?xml version="1.0" encoding="utf-8"?>
<p:tagLst xmlns:p="http://schemas.openxmlformats.org/presentationml/2006/main">
  <p:tag name="AS_UNIQUEID" val="5120"/>
</p:tagLst>
</file>

<file path=ppt/tags/tag668.xml><?xml version="1.0" encoding="utf-8"?>
<p:tagLst xmlns:p="http://schemas.openxmlformats.org/presentationml/2006/main">
  <p:tag name="AS_UNIQUEID" val="5121"/>
</p:tagLst>
</file>

<file path=ppt/tags/tag669.xml><?xml version="1.0" encoding="utf-8"?>
<p:tagLst xmlns:p="http://schemas.openxmlformats.org/presentationml/2006/main">
  <p:tag name="AS_UNIQUEID" val="5122"/>
</p:tagLst>
</file>

<file path=ppt/tags/tag670.xml><?xml version="1.0" encoding="utf-8"?>
<p:tagLst xmlns:p="http://schemas.openxmlformats.org/presentationml/2006/main">
  <p:tag name="AS_UNIQUEID" val="5123"/>
</p:tagLst>
</file>

<file path=ppt/tags/tag671.xml><?xml version="1.0" encoding="utf-8"?>
<p:tagLst xmlns:p="http://schemas.openxmlformats.org/presentationml/2006/main">
  <p:tag name="AS_UNIQUEID" val="5124"/>
</p:tagLst>
</file>

<file path=ppt/tags/tag672.xml><?xml version="1.0" encoding="utf-8"?>
<p:tagLst xmlns:p="http://schemas.openxmlformats.org/presentationml/2006/main">
  <p:tag name="AS_UNIQUEID" val="5125"/>
</p:tagLst>
</file>

<file path=ppt/tags/tag673.xml><?xml version="1.0" encoding="utf-8"?>
<p:tagLst xmlns:p="http://schemas.openxmlformats.org/presentationml/2006/main">
  <p:tag name="AS_UNIQUEID" val="5126"/>
</p:tagLst>
</file>

<file path=ppt/tags/tag674.xml><?xml version="1.0" encoding="utf-8"?>
<p:tagLst xmlns:p="http://schemas.openxmlformats.org/presentationml/2006/main">
  <p:tag name="AS_UNIQUEID" val="5127"/>
</p:tagLst>
</file>

<file path=ppt/tags/tag675.xml><?xml version="1.0" encoding="utf-8"?>
<p:tagLst xmlns:p="http://schemas.openxmlformats.org/presentationml/2006/main">
  <p:tag name="AS_UNIQUEID" val="5128"/>
</p:tagLst>
</file>

<file path=ppt/tags/tag676.xml><?xml version="1.0" encoding="utf-8"?>
<p:tagLst xmlns:p="http://schemas.openxmlformats.org/presentationml/2006/main">
  <p:tag name="AS_UNIQUEID" val="5129"/>
</p:tagLst>
</file>

<file path=ppt/tags/tag677.xml><?xml version="1.0" encoding="utf-8"?>
<p:tagLst xmlns:p="http://schemas.openxmlformats.org/presentationml/2006/main">
  <p:tag name="AS_UNIQUEID" val="5130"/>
</p:tagLst>
</file>

<file path=ppt/tags/tag678.xml><?xml version="1.0" encoding="utf-8"?>
<p:tagLst xmlns:p="http://schemas.openxmlformats.org/presentationml/2006/main">
  <p:tag name="AS_UNIQUEID" val="5131"/>
</p:tagLst>
</file>

<file path=ppt/tags/tag679.xml><?xml version="1.0" encoding="utf-8"?>
<p:tagLst xmlns:p="http://schemas.openxmlformats.org/presentationml/2006/main">
  <p:tag name="AS_UNIQUEID" val="5132"/>
</p:tagLst>
</file>

<file path=ppt/tags/tag680.xml><?xml version="1.0" encoding="utf-8"?>
<p:tagLst xmlns:p="http://schemas.openxmlformats.org/presentationml/2006/main">
  <p:tag name="AS_UNIQUEID" val="5133"/>
</p:tagLst>
</file>

<file path=ppt/tags/tag681.xml><?xml version="1.0" encoding="utf-8"?>
<p:tagLst xmlns:p="http://schemas.openxmlformats.org/presentationml/2006/main">
  <p:tag name="AS_UNIQUEID" val="5135"/>
</p:tagLst>
</file>

<file path=ppt/tags/tag682.xml><?xml version="1.0" encoding="utf-8"?>
<p:tagLst xmlns:p="http://schemas.openxmlformats.org/presentationml/2006/main">
  <p:tag name="AS_UNIQUEID" val="5136"/>
</p:tagLst>
</file>

<file path=ppt/tags/tag683.xml><?xml version="1.0" encoding="utf-8"?>
<p:tagLst xmlns:p="http://schemas.openxmlformats.org/presentationml/2006/main">
  <p:tag name="AS_UNIQUEID" val="5137"/>
</p:tagLst>
</file>

<file path=ppt/tags/tag684.xml><?xml version="1.0" encoding="utf-8"?>
<p:tagLst xmlns:p="http://schemas.openxmlformats.org/presentationml/2006/main">
  <p:tag name="AS_UNIQUEID" val="5138"/>
</p:tagLst>
</file>

<file path=ppt/tags/tag685.xml><?xml version="1.0" encoding="utf-8"?>
<p:tagLst xmlns:p="http://schemas.openxmlformats.org/presentationml/2006/main">
  <p:tag name="AS_UNIQUEID" val="5139"/>
</p:tagLst>
</file>

<file path=ppt/tags/tag686.xml><?xml version="1.0" encoding="utf-8"?>
<p:tagLst xmlns:p="http://schemas.openxmlformats.org/presentationml/2006/main">
  <p:tag name="AS_UNIQUEID" val="5140"/>
</p:tagLst>
</file>

<file path=ppt/tags/tag687.xml><?xml version="1.0" encoding="utf-8"?>
<p:tagLst xmlns:p="http://schemas.openxmlformats.org/presentationml/2006/main">
  <p:tag name="AS_UNIQUEID" val="5142"/>
</p:tagLst>
</file>

<file path=ppt/tags/tag688.xml><?xml version="1.0" encoding="utf-8"?>
<p:tagLst xmlns:p="http://schemas.openxmlformats.org/presentationml/2006/main">
  <p:tag name="AS_UNIQUEID" val="5143"/>
</p:tagLst>
</file>

<file path=ppt/tags/tag689.xml><?xml version="1.0" encoding="utf-8"?>
<p:tagLst xmlns:p="http://schemas.openxmlformats.org/presentationml/2006/main">
  <p:tag name="AS_UNIQUEID" val="5145"/>
</p:tagLst>
</file>

<file path=ppt/tags/tag690.xml><?xml version="1.0" encoding="utf-8"?>
<p:tagLst xmlns:p="http://schemas.openxmlformats.org/presentationml/2006/main">
  <p:tag name="AS_UNIQUEID" val="5146"/>
</p:tagLst>
</file>

<file path=ppt/tags/tag691.xml><?xml version="1.0" encoding="utf-8"?>
<p:tagLst xmlns:p="http://schemas.openxmlformats.org/presentationml/2006/main">
  <p:tag name="AS_UNIQUEID" val="5148"/>
</p:tagLst>
</file>

<file path=ppt/tags/tag692.xml><?xml version="1.0" encoding="utf-8"?>
<p:tagLst xmlns:p="http://schemas.openxmlformats.org/presentationml/2006/main">
  <p:tag name="AS_UNIQUEID" val="551"/>
</p:tagLst>
</file>

<file path=ppt/tags/tag693.xml><?xml version="1.0" encoding="utf-8"?>
<p:tagLst xmlns:p="http://schemas.openxmlformats.org/presentationml/2006/main">
  <p:tag name="AS_UNIQUEID" val="552"/>
</p:tagLst>
</file>

<file path=ppt/tags/tag694.xml><?xml version="1.0" encoding="utf-8"?>
<p:tagLst xmlns:p="http://schemas.openxmlformats.org/presentationml/2006/main">
  <p:tag name="AS_UNIQUEID" val="5600"/>
</p:tagLst>
</file>

<file path=ppt/tags/tag695.xml><?xml version="1.0" encoding="utf-8"?>
<p:tagLst xmlns:p="http://schemas.openxmlformats.org/presentationml/2006/main">
  <p:tag name="AS_UNIQUEID" val="5601"/>
</p:tagLst>
</file>

<file path=ppt/tags/tag696.xml><?xml version="1.0" encoding="utf-8"?>
<p:tagLst xmlns:p="http://schemas.openxmlformats.org/presentationml/2006/main">
  <p:tag name="AS_UNIQUEID" val="5602"/>
</p:tagLst>
</file>

<file path=ppt/tags/tag697.xml><?xml version="1.0" encoding="utf-8"?>
<p:tagLst xmlns:p="http://schemas.openxmlformats.org/presentationml/2006/main">
  <p:tag name="AS_UNIQUEID" val="5603"/>
</p:tagLst>
</file>

<file path=ppt/tags/tag698.xml><?xml version="1.0" encoding="utf-8"?>
<p:tagLst xmlns:p="http://schemas.openxmlformats.org/presentationml/2006/main">
  <p:tag name="AS_UNIQUEID" val="5604"/>
</p:tagLst>
</file>

<file path=ppt/tags/tag699.xml><?xml version="1.0" encoding="utf-8"?>
<p:tagLst xmlns:p="http://schemas.openxmlformats.org/presentationml/2006/main">
  <p:tag name="AS_UNIQUEID" val="552"/>
</p:tagLst>
</file>

<file path=ppt/tags/tag700.xml><?xml version="1.0" encoding="utf-8"?>
<p:tagLst xmlns:p="http://schemas.openxmlformats.org/presentationml/2006/main">
  <p:tag name="AS_UNIQUEID" val="552"/>
</p:tagLst>
</file>

<file path=ppt/tags/tag701.xml><?xml version="1.0" encoding="utf-8"?>
<p:tagLst xmlns:p="http://schemas.openxmlformats.org/presentationml/2006/main">
  <p:tag name="AS_UNIQUEID" val="552"/>
</p:tagLst>
</file>

<file path=ppt/tags/tag702.xml><?xml version="1.0" encoding="utf-8"?>
<p:tagLst xmlns:p="http://schemas.openxmlformats.org/presentationml/2006/main">
  <p:tag name="AS_UNIQUEID" val="552"/>
</p:tagLst>
</file>

<file path=ppt/tags/tag703.xml><?xml version="1.0" encoding="utf-8"?>
<p:tagLst xmlns:p="http://schemas.openxmlformats.org/presentationml/2006/main">
  <p:tag name="AS_UNIQUEID" val="552"/>
</p:tagLst>
</file>

<file path=ppt/tags/tag704.xml><?xml version="1.0" encoding="utf-8"?>
<p:tagLst xmlns:p="http://schemas.openxmlformats.org/presentationml/2006/main">
  <p:tag name="AS_UNIQUEID" val="552"/>
</p:tagLst>
</file>

<file path=ppt/tags/tag705.xml><?xml version="1.0" encoding="utf-8"?>
<p:tagLst xmlns:p="http://schemas.openxmlformats.org/presentationml/2006/main">
  <p:tag name="AS_UNIQUEID" val="552"/>
</p:tagLst>
</file>

<file path=ppt/tags/tag706.xml><?xml version="1.0" encoding="utf-8"?>
<p:tagLst xmlns:p="http://schemas.openxmlformats.org/presentationml/2006/main">
  <p:tag name="AS_UNIQUEID" val="552"/>
</p:tagLst>
</file>

<file path=ppt/tags/tag707.xml><?xml version="1.0" encoding="utf-8"?>
<p:tagLst xmlns:p="http://schemas.openxmlformats.org/presentationml/2006/main">
  <p:tag name="AS_UNIQUEID" val="552"/>
</p:tagLst>
</file>

<file path=ppt/tags/tag708.xml><?xml version="1.0" encoding="utf-8"?>
<p:tagLst xmlns:p="http://schemas.openxmlformats.org/presentationml/2006/main">
  <p:tag name="AS_UNIQUEID" val="552"/>
</p:tagLst>
</file>

<file path=ppt/tags/tag709.xml><?xml version="1.0" encoding="utf-8"?>
<p:tagLst xmlns:p="http://schemas.openxmlformats.org/presentationml/2006/main">
  <p:tag name="AS_UNIQUEID" val="552"/>
</p:tagLst>
</file>

<file path=ppt/tags/tag710.xml><?xml version="1.0" encoding="utf-8"?>
<p:tagLst xmlns:p="http://schemas.openxmlformats.org/presentationml/2006/main">
  <p:tag name="AS_UNIQUEID" val="6094"/>
</p:tagLst>
</file>

<file path=ppt/tags/tag711.xml><?xml version="1.0" encoding="utf-8"?>
<p:tagLst xmlns:p="http://schemas.openxmlformats.org/presentationml/2006/main">
  <p:tag name="AS_UNIQUEID" val="6095"/>
</p:tagLst>
</file>

<file path=ppt/tags/tag712.xml><?xml version="1.0" encoding="utf-8"?>
<p:tagLst xmlns:p="http://schemas.openxmlformats.org/presentationml/2006/main">
  <p:tag name="AS_UNIQUEID" val="1497"/>
</p:tagLst>
</file>

<file path=ppt/tags/tag713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pureTxt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、2、3、6、8、10、11、12、15"/>
</p:tagLst>
</file>

<file path=ppt/tags/tag714.xml><?xml version="1.0" encoding="utf-8"?>
<p:tagLst xmlns:p="http://schemas.openxmlformats.org/presentationml/2006/main">
  <p:tag name="AS_UNIQUEID" val="4988"/>
</p:tagLst>
</file>

<file path=ppt/tags/tag715.xml><?xml version="1.0" encoding="utf-8"?>
<p:tagLst xmlns:p="http://schemas.openxmlformats.org/presentationml/2006/main">
  <p:tag name="AS_UNIQUEID" val="4989"/>
</p:tagLst>
</file>

<file path=ppt/tags/tag716.xml><?xml version="1.0" encoding="utf-8"?>
<p:tagLst xmlns:p="http://schemas.openxmlformats.org/presentationml/2006/main">
  <p:tag name="AS_UNIQUEID" val="4990"/>
</p:tagLst>
</file>

<file path=ppt/tags/tag717.xml><?xml version="1.0" encoding="utf-8"?>
<p:tagLst xmlns:p="http://schemas.openxmlformats.org/presentationml/2006/main">
  <p:tag name="AS_UNIQUEID" val="1716"/>
</p:tagLst>
</file>

<file path=ppt/tags/tag718.xml><?xml version="1.0" encoding="utf-8"?>
<p:tagLst xmlns:p="http://schemas.openxmlformats.org/presentationml/2006/main">
  <p:tag name="AS_UNIQUEID" val="1717"/>
</p:tagLst>
</file>

<file path=ppt/tags/tag719.xml><?xml version="1.0" encoding="utf-8"?>
<p:tagLst xmlns:p="http://schemas.openxmlformats.org/presentationml/2006/main">
  <p:tag name="AS_UNIQUEID" val="1718"/>
</p:tagLst>
</file>

<file path=ppt/tags/tag720.xml><?xml version="1.0" encoding="utf-8"?>
<p:tagLst xmlns:p="http://schemas.openxmlformats.org/presentationml/2006/main">
  <p:tag name="AS_UNIQUEID" val="1719"/>
</p:tagLst>
</file>

<file path=ppt/tags/tag721.xml><?xml version="1.0" encoding="utf-8"?>
<p:tagLst xmlns:p="http://schemas.openxmlformats.org/presentationml/2006/main">
  <p:tag name="AS_UNIQUEID" val="1720"/>
</p:tagLst>
</file>

<file path=ppt/tags/tag722.xml><?xml version="1.0" encoding="utf-8"?>
<p:tagLst xmlns:p="http://schemas.openxmlformats.org/presentationml/2006/main">
  <p:tag name="AS_UNIQUEID" val="1722"/>
</p:tagLst>
</file>

<file path=ppt/tags/tag723.xml><?xml version="1.0" encoding="utf-8"?>
<p:tagLst xmlns:p="http://schemas.openxmlformats.org/presentationml/2006/main">
  <p:tag name="AS_UNIQUEID" val="6097"/>
</p:tagLst>
</file>

<file path=ppt/tags/tag724.xml><?xml version="1.0" encoding="utf-8"?>
<p:tagLst xmlns:p="http://schemas.openxmlformats.org/presentationml/2006/main">
  <p:tag name="AS_UNIQUEID" val="6098"/>
</p:tagLst>
</file>

<file path=ppt/tags/tag725.xml><?xml version="1.0" encoding="utf-8"?>
<p:tagLst xmlns:p="http://schemas.openxmlformats.org/presentationml/2006/main">
  <p:tag name="AS_UNIQUEID" val="3874"/>
</p:tagLst>
</file>

<file path=ppt/tags/tag726.xml><?xml version="1.0" encoding="utf-8"?>
<p:tagLst xmlns:p="http://schemas.openxmlformats.org/presentationml/2006/main">
  <p:tag name="AS_UNIQUEID" val="6099"/>
</p:tagLst>
</file>

<file path=ppt/tags/tag727.xml><?xml version="1.0" encoding="utf-8"?>
<p:tagLst xmlns:p="http://schemas.openxmlformats.org/presentationml/2006/main">
  <p:tag name="AS_UNIQUEID" val="6100"/>
</p:tagLst>
</file>

<file path=ppt/tags/tag728.xml><?xml version="1.0" encoding="utf-8"?>
<p:tagLst xmlns:p="http://schemas.openxmlformats.org/presentationml/2006/main">
  <p:tag name="AS_UNIQUEID" val="6101"/>
</p:tagLst>
</file>

<file path=ppt/tags/tag729.xml><?xml version="1.0" encoding="utf-8"?>
<p:tagLst xmlns:p="http://schemas.openxmlformats.org/presentationml/2006/main">
  <p:tag name="AS_UNIQUEID" val="6102"/>
</p:tagLst>
</file>

<file path=ppt/tags/tag730.xml><?xml version="1.0" encoding="utf-8"?>
<p:tagLst xmlns:p="http://schemas.openxmlformats.org/presentationml/2006/main">
  <p:tag name="AS_UNIQUEID" val="1720"/>
</p:tagLst>
</file>

<file path=ppt/tags/tag731.xml><?xml version="1.0" encoding="utf-8"?>
<p:tagLst xmlns:p="http://schemas.openxmlformats.org/presentationml/2006/main">
  <p:tag name="AS_UNIQUEID" val="3875"/>
</p:tagLst>
</file>

<file path=ppt/tags/tag732.xml><?xml version="1.0" encoding="utf-8"?>
<p:tagLst xmlns:p="http://schemas.openxmlformats.org/presentationml/2006/main">
  <p:tag name="AS_UNIQUEID" val="6103"/>
</p:tagLst>
</file>

<file path=ppt/tags/tag733.xml><?xml version="1.0" encoding="utf-8"?>
<p:tagLst xmlns:p="http://schemas.openxmlformats.org/presentationml/2006/main">
  <p:tag name="AS_UNIQUEID" val="6104"/>
</p:tagLst>
</file>

<file path=ppt/tags/tag734.xml><?xml version="1.0" encoding="utf-8"?>
<p:tagLst xmlns:p="http://schemas.openxmlformats.org/presentationml/2006/main">
  <p:tag name="AS_UNIQUEID" val="6105"/>
</p:tagLst>
</file>

<file path=ppt/tags/tag735.xml><?xml version="1.0" encoding="utf-8"?>
<p:tagLst xmlns:p="http://schemas.openxmlformats.org/presentationml/2006/main">
  <p:tag name="AS_UNIQUEID" val="6106"/>
</p:tagLst>
</file>

<file path=ppt/tags/tag736.xml><?xml version="1.0" encoding="utf-8"?>
<p:tagLst xmlns:p="http://schemas.openxmlformats.org/presentationml/2006/main">
  <p:tag name="AS_UNIQUEID" val="6107"/>
</p:tagLst>
</file>

<file path=ppt/tags/tag737.xml><?xml version="1.0" encoding="utf-8"?>
<p:tagLst xmlns:p="http://schemas.openxmlformats.org/presentationml/2006/main">
  <p:tag name="AS_UNIQUEID" val="6108"/>
</p:tagLst>
</file>

<file path=ppt/tags/tag738.xml><?xml version="1.0" encoding="utf-8"?>
<p:tagLst xmlns:p="http://schemas.openxmlformats.org/presentationml/2006/main">
  <p:tag name="AS_UNIQUEID" val="6109"/>
</p:tagLst>
</file>

<file path=ppt/tags/tag739.xml><?xml version="1.0" encoding="utf-8"?>
<p:tagLst xmlns:p="http://schemas.openxmlformats.org/presentationml/2006/main">
  <p:tag name="AS_UNIQUEID" val="1720"/>
</p:tagLst>
</file>

<file path=ppt/tags/tag740.xml><?xml version="1.0" encoding="utf-8"?>
<p:tagLst xmlns:p="http://schemas.openxmlformats.org/presentationml/2006/main">
  <p:tag name="AS_UNIQUEID" val="1497"/>
</p:tagLst>
</file>

<file path=ppt/tags/tag741.xml><?xml version="1.0" encoding="utf-8"?>
<p:tagLst xmlns:p="http://schemas.openxmlformats.org/presentationml/2006/main">
  <p:tag name="AS_UNIQUEID" val="1257"/>
</p:tagLst>
</file>

<file path=ppt/tags/tag742.xml><?xml version="1.0" encoding="utf-8"?>
<p:tagLst xmlns:p="http://schemas.openxmlformats.org/presentationml/2006/main">
  <p:tag name="AS_UNIQUEID" val="1265"/>
</p:tagLst>
</file>

<file path=ppt/tags/tag743.xml><?xml version="1.0" encoding="utf-8"?>
<p:tagLst xmlns:p="http://schemas.openxmlformats.org/presentationml/2006/main">
  <p:tag name="AS_UNIQUEID" val="1266"/>
</p:tagLst>
</file>

<file path=ppt/tags/tag744.xml><?xml version="1.0" encoding="utf-8"?>
<p:tagLst xmlns:p="http://schemas.openxmlformats.org/presentationml/2006/main">
  <p:tag name="AS_UNIQUEID" val="1267"/>
</p:tagLst>
</file>

<file path=ppt/tags/tag745.xml><?xml version="1.0" encoding="utf-8"?>
<p:tagLst xmlns:p="http://schemas.openxmlformats.org/presentationml/2006/main">
  <p:tag name="AS_UNIQUEID" val="1268"/>
</p:tagLst>
</file>

<file path=ppt/tags/tag746.xml><?xml version="1.0" encoding="utf-8"?>
<p:tagLst xmlns:p="http://schemas.openxmlformats.org/presentationml/2006/main">
  <p:tag name="AS_UNIQUEID" val="1269"/>
</p:tagLst>
</file>

<file path=ppt/tags/tag747.xml><?xml version="1.0" encoding="utf-8"?>
<p:tagLst xmlns:p="http://schemas.openxmlformats.org/presentationml/2006/main">
  <p:tag name="AS_UNIQUEID" val="1270"/>
</p:tagLst>
</file>

<file path=ppt/tags/tag748.xml><?xml version="1.0" encoding="utf-8"?>
<p:tagLst xmlns:p="http://schemas.openxmlformats.org/presentationml/2006/main">
  <p:tag name="AS_UNIQUEID" val="1271"/>
</p:tagLst>
</file>

<file path=ppt/tags/tag749.xml><?xml version="1.0" encoding="utf-8"?>
<p:tagLst xmlns:p="http://schemas.openxmlformats.org/presentationml/2006/main">
  <p:tag name="AS_UNIQUEID" val="1272"/>
</p:tagLst>
</file>

<file path=ppt/tags/tag750.xml><?xml version="1.0" encoding="utf-8"?>
<p:tagLst xmlns:p="http://schemas.openxmlformats.org/presentationml/2006/main">
  <p:tag name="AS_UNIQUEID" val="1273"/>
</p:tagLst>
</file>

<file path=ppt/tags/tag751.xml><?xml version="1.0" encoding="utf-8"?>
<p:tagLst xmlns:p="http://schemas.openxmlformats.org/presentationml/2006/main">
  <p:tag name="AS_UNIQUEID" val="1274"/>
</p:tagLst>
</file>

<file path=ppt/tags/tag752.xml><?xml version="1.0" encoding="utf-8"?>
<p:tagLst xmlns:p="http://schemas.openxmlformats.org/presentationml/2006/main">
  <p:tag name="AS_UNIQUEID" val="1275"/>
</p:tagLst>
</file>

<file path=ppt/tags/tag753.xml><?xml version="1.0" encoding="utf-8"?>
<p:tagLst xmlns:p="http://schemas.openxmlformats.org/presentationml/2006/main">
  <p:tag name="AS_UNIQUEID" val="1276"/>
</p:tagLst>
</file>

<file path=ppt/tags/tag754.xml><?xml version="1.0" encoding="utf-8"?>
<p:tagLst xmlns:p="http://schemas.openxmlformats.org/presentationml/2006/main">
  <p:tag name="AS_UNIQUEID" val="1277"/>
</p:tagLst>
</file>

<file path=ppt/tags/tag755.xml><?xml version="1.0" encoding="utf-8"?>
<p:tagLst xmlns:p="http://schemas.openxmlformats.org/presentationml/2006/main">
  <p:tag name="AS_UNIQUEID" val="1278"/>
</p:tagLst>
</file>

<file path=ppt/tags/tag756.xml><?xml version="1.0" encoding="utf-8"?>
<p:tagLst xmlns:p="http://schemas.openxmlformats.org/presentationml/2006/main">
  <p:tag name="AS_UNIQUEID" val="1279"/>
</p:tagLst>
</file>

<file path=ppt/tags/tag757.xml><?xml version="1.0" encoding="utf-8"?>
<p:tagLst xmlns:p="http://schemas.openxmlformats.org/presentationml/2006/main">
  <p:tag name="AS_UNIQUEID" val="1280"/>
</p:tagLst>
</file>

<file path=ppt/tags/tag758.xml><?xml version="1.0" encoding="utf-8"?>
<p:tagLst xmlns:p="http://schemas.openxmlformats.org/presentationml/2006/main">
  <p:tag name="AS_UNIQUEID" val="1281"/>
</p:tagLst>
</file>

<file path=ppt/tags/tag759.xml><?xml version="1.0" encoding="utf-8"?>
<p:tagLst xmlns:p="http://schemas.openxmlformats.org/presentationml/2006/main">
  <p:tag name="AS_UNIQUEID" val="1282"/>
</p:tagLst>
</file>

<file path=ppt/tags/tag760.xml><?xml version="1.0" encoding="utf-8"?>
<p:tagLst xmlns:p="http://schemas.openxmlformats.org/presentationml/2006/main">
  <p:tag name="AS_UNIQUEID" val="1283"/>
</p:tagLst>
</file>

<file path=ppt/tags/tag761.xml><?xml version="1.0" encoding="utf-8"?>
<p:tagLst xmlns:p="http://schemas.openxmlformats.org/presentationml/2006/main">
  <p:tag name="AS_UNIQUEID" val="1284"/>
</p:tagLst>
</file>

<file path=ppt/tags/tag762.xml><?xml version="1.0" encoding="utf-8"?>
<p:tagLst xmlns:p="http://schemas.openxmlformats.org/presentationml/2006/main">
  <p:tag name="AS_UNIQUEID" val="1285"/>
</p:tagLst>
</file>

<file path=ppt/tags/tag763.xml><?xml version="1.0" encoding="utf-8"?>
<p:tagLst xmlns:p="http://schemas.openxmlformats.org/presentationml/2006/main">
  <p:tag name="AS_UNIQUEID" val="1286"/>
</p:tagLst>
</file>

<file path=ppt/tags/tag764.xml><?xml version="1.0" encoding="utf-8"?>
<p:tagLst xmlns:p="http://schemas.openxmlformats.org/presentationml/2006/main">
  <p:tag name="AS_UNIQUEID" val="1287"/>
</p:tagLst>
</file>

<file path=ppt/tags/tag765.xml><?xml version="1.0" encoding="utf-8"?>
<p:tagLst xmlns:p="http://schemas.openxmlformats.org/presentationml/2006/main">
  <p:tag name="AS_UNIQUEID" val="1288"/>
</p:tagLst>
</file>

<file path=ppt/tags/tag766.xml><?xml version="1.0" encoding="utf-8"?>
<p:tagLst xmlns:p="http://schemas.openxmlformats.org/presentationml/2006/main">
  <p:tag name="AS_UNIQUEID" val="1289"/>
</p:tagLst>
</file>

<file path=ppt/tags/tag767.xml><?xml version="1.0" encoding="utf-8"?>
<p:tagLst xmlns:p="http://schemas.openxmlformats.org/presentationml/2006/main">
  <p:tag name="AS_UNIQUEID" val="1290"/>
</p:tagLst>
</file>

<file path=ppt/tags/tag768.xml><?xml version="1.0" encoding="utf-8"?>
<p:tagLst xmlns:p="http://schemas.openxmlformats.org/presentationml/2006/main">
  <p:tag name="AS_UNIQUEID" val="1291"/>
</p:tagLst>
</file>

<file path=ppt/tags/tag769.xml><?xml version="1.0" encoding="utf-8"?>
<p:tagLst xmlns:p="http://schemas.openxmlformats.org/presentationml/2006/main">
  <p:tag name="AS_UNIQUEID" val="1292"/>
</p:tagLst>
</file>

<file path=ppt/tags/tag770.xml><?xml version="1.0" encoding="utf-8"?>
<p:tagLst xmlns:p="http://schemas.openxmlformats.org/presentationml/2006/main">
  <p:tag name="AS_UNIQUEID" val="1300"/>
</p:tagLst>
</file>

<file path=ppt/tags/tag771.xml><?xml version="1.0" encoding="utf-8"?>
<p:tagLst xmlns:p="http://schemas.openxmlformats.org/presentationml/2006/main">
  <p:tag name="AS_UNIQUEID" val="1301"/>
</p:tagLst>
</file>

<file path=ppt/tags/tag772.xml><?xml version="1.0" encoding="utf-8"?>
<p:tagLst xmlns:p="http://schemas.openxmlformats.org/presentationml/2006/main">
  <p:tag name="AS_UNIQUEID" val="1302"/>
</p:tagLst>
</file>

<file path=ppt/tags/tag773.xml><?xml version="1.0" encoding="utf-8"?>
<p:tagLst xmlns:p="http://schemas.openxmlformats.org/presentationml/2006/main">
  <p:tag name="AS_UNIQUEID" val="1303"/>
</p:tagLst>
</file>

<file path=ppt/tags/tag774.xml><?xml version="1.0" encoding="utf-8"?>
<p:tagLst xmlns:p="http://schemas.openxmlformats.org/presentationml/2006/main">
  <p:tag name="AS_UNIQUEID" val="1304"/>
</p:tagLst>
</file>

<file path=ppt/tags/tag775.xml><?xml version="1.0" encoding="utf-8"?>
<p:tagLst xmlns:p="http://schemas.openxmlformats.org/presentationml/2006/main">
  <p:tag name="AS_UNIQUEID" val="1305"/>
</p:tagLst>
</file>

<file path=ppt/tags/tag776.xml><?xml version="1.0" encoding="utf-8"?>
<p:tagLst xmlns:p="http://schemas.openxmlformats.org/presentationml/2006/main">
  <p:tag name="AS_UNIQUEID" val="1306"/>
</p:tagLst>
</file>

<file path=ppt/tags/tag777.xml><?xml version="1.0" encoding="utf-8"?>
<p:tagLst xmlns:p="http://schemas.openxmlformats.org/presentationml/2006/main">
  <p:tag name="AS_UNIQUEID" val="1307"/>
</p:tagLst>
</file>

<file path=ppt/tags/tag778.xml><?xml version="1.0" encoding="utf-8"?>
<p:tagLst xmlns:p="http://schemas.openxmlformats.org/presentationml/2006/main">
  <p:tag name="AS_UNIQUEID" val="1308"/>
</p:tagLst>
</file>

<file path=ppt/tags/tag779.xml><?xml version="1.0" encoding="utf-8"?>
<p:tagLst xmlns:p="http://schemas.openxmlformats.org/presentationml/2006/main">
  <p:tag name="AS_UNIQUEID" val="1309"/>
</p:tagLst>
</file>

<file path=ppt/tags/tag780.xml><?xml version="1.0" encoding="utf-8"?>
<p:tagLst xmlns:p="http://schemas.openxmlformats.org/presentationml/2006/main">
  <p:tag name="AS_UNIQUEID" val="1310"/>
</p:tagLst>
</file>

<file path=ppt/tags/tag781.xml><?xml version="1.0" encoding="utf-8"?>
<p:tagLst xmlns:p="http://schemas.openxmlformats.org/presentationml/2006/main">
  <p:tag name="AS_UNIQUEID" val="1311"/>
</p:tagLst>
</file>

<file path=ppt/tags/tag782.xml><?xml version="1.0" encoding="utf-8"?>
<p:tagLst xmlns:p="http://schemas.openxmlformats.org/presentationml/2006/main">
  <p:tag name="AS_UNIQUEID" val="1312"/>
</p:tagLst>
</file>

<file path=ppt/tags/tag783.xml><?xml version="1.0" encoding="utf-8"?>
<p:tagLst xmlns:p="http://schemas.openxmlformats.org/presentationml/2006/main">
  <p:tag name="AS_UNIQUEID" val="1313"/>
</p:tagLst>
</file>

<file path=ppt/tags/tag784.xml><?xml version="1.0" encoding="utf-8"?>
<p:tagLst xmlns:p="http://schemas.openxmlformats.org/presentationml/2006/main">
  <p:tag name="AS_UNIQUEID" val="1314"/>
</p:tagLst>
</file>

<file path=ppt/tags/tag785.xml><?xml version="1.0" encoding="utf-8"?>
<p:tagLst xmlns:p="http://schemas.openxmlformats.org/presentationml/2006/main">
  <p:tag name="AS_UNIQUEID" val="1315"/>
</p:tagLst>
</file>

<file path=ppt/tags/tag786.xml><?xml version="1.0" encoding="utf-8"?>
<p:tagLst xmlns:p="http://schemas.openxmlformats.org/presentationml/2006/main">
  <p:tag name="AS_UNIQUEID" val="1316"/>
</p:tagLst>
</file>

<file path=ppt/tags/tag787.xml><?xml version="1.0" encoding="utf-8"?>
<p:tagLst xmlns:p="http://schemas.openxmlformats.org/presentationml/2006/main">
  <p:tag name="AS_UNIQUEID" val="1317"/>
</p:tagLst>
</file>

<file path=ppt/tags/tag788.xml><?xml version="1.0" encoding="utf-8"?>
<p:tagLst xmlns:p="http://schemas.openxmlformats.org/presentationml/2006/main">
  <p:tag name="AS_UNIQUEID" val="1318"/>
</p:tagLst>
</file>

<file path=ppt/tags/tag789.xml><?xml version="1.0" encoding="utf-8"?>
<p:tagLst xmlns:p="http://schemas.openxmlformats.org/presentationml/2006/main">
  <p:tag name="AS_UNIQUEID" val="1319"/>
</p:tagLst>
</file>

<file path=ppt/tags/tag790.xml><?xml version="1.0" encoding="utf-8"?>
<p:tagLst xmlns:p="http://schemas.openxmlformats.org/presentationml/2006/main">
  <p:tag name="AS_UNIQUEID" val="1320"/>
</p:tagLst>
</file>

<file path=ppt/tags/tag791.xml><?xml version="1.0" encoding="utf-8"?>
<p:tagLst xmlns:p="http://schemas.openxmlformats.org/presentationml/2006/main">
  <p:tag name="AS_UNIQUEID" val="1321"/>
</p:tagLst>
</file>

<file path=ppt/tags/tag792.xml><?xml version="1.0" encoding="utf-8"?>
<p:tagLst xmlns:p="http://schemas.openxmlformats.org/presentationml/2006/main">
  <p:tag name="AS_UNIQUEID" val="1322"/>
</p:tagLst>
</file>

<file path=ppt/tags/tag793.xml><?xml version="1.0" encoding="utf-8"?>
<p:tagLst xmlns:p="http://schemas.openxmlformats.org/presentationml/2006/main">
  <p:tag name="AS_UNIQUEID" val="1323"/>
</p:tagLst>
</file>

<file path=ppt/tags/tag794.xml><?xml version="1.0" encoding="utf-8"?>
<p:tagLst xmlns:p="http://schemas.openxmlformats.org/presentationml/2006/main">
  <p:tag name="AS_UNIQUEID" val="1324"/>
</p:tagLst>
</file>

<file path=ppt/tags/tag795.xml><?xml version="1.0" encoding="utf-8"?>
<p:tagLst xmlns:p="http://schemas.openxmlformats.org/presentationml/2006/main">
  <p:tag name="AS_UNIQUEID" val="1325"/>
</p:tagLst>
</file>

<file path=ppt/tags/tag796.xml><?xml version="1.0" encoding="utf-8"?>
<p:tagLst xmlns:p="http://schemas.openxmlformats.org/presentationml/2006/main">
  <p:tag name="AS_UNIQUEID" val="1326"/>
</p:tagLst>
</file>

<file path=ppt/tags/tag797.xml><?xml version="1.0" encoding="utf-8"?>
<p:tagLst xmlns:p="http://schemas.openxmlformats.org/presentationml/2006/main">
  <p:tag name="AS_UNIQUEID" val="1327"/>
</p:tagLst>
</file>

<file path=ppt/tags/tag798.xml><?xml version="1.0" encoding="utf-8"?>
<p:tagLst xmlns:p="http://schemas.openxmlformats.org/presentationml/2006/main">
  <p:tag name="AS_UNIQUEID" val="1331"/>
</p:tagLst>
</file>

<file path=ppt/tags/tag799.xml><?xml version="1.0" encoding="utf-8"?>
<p:tagLst xmlns:p="http://schemas.openxmlformats.org/presentationml/2006/main">
  <p:tag name="AS_UNIQUEID" val="1332"/>
</p:tagLst>
</file>

<file path=ppt/tags/tag800.xml><?xml version="1.0" encoding="utf-8"?>
<p:tagLst xmlns:p="http://schemas.openxmlformats.org/presentationml/2006/main">
  <p:tag name="AS_UNIQUEID" val="1333"/>
</p:tagLst>
</file>

<file path=ppt/tags/tag801.xml><?xml version="1.0" encoding="utf-8"?>
<p:tagLst xmlns:p="http://schemas.openxmlformats.org/presentationml/2006/main">
  <p:tag name="AS_UNIQUEID" val="1334"/>
</p:tagLst>
</file>

<file path=ppt/tags/tag802.xml><?xml version="1.0" encoding="utf-8"?>
<p:tagLst xmlns:p="http://schemas.openxmlformats.org/presentationml/2006/main">
  <p:tag name="AS_UNIQUEID" val="1335"/>
</p:tagLst>
</file>

<file path=ppt/tags/tag803.xml><?xml version="1.0" encoding="utf-8"?>
<p:tagLst xmlns:p="http://schemas.openxmlformats.org/presentationml/2006/main">
  <p:tag name="AS_UNIQUEID" val="1336"/>
</p:tagLst>
</file>

<file path=ppt/tags/tag804.xml><?xml version="1.0" encoding="utf-8"?>
<p:tagLst xmlns:p="http://schemas.openxmlformats.org/presentationml/2006/main">
  <p:tag name="AS_UNIQUEID" val="1337"/>
</p:tagLst>
</file>

<file path=ppt/tags/tag805.xml><?xml version="1.0" encoding="utf-8"?>
<p:tagLst xmlns:p="http://schemas.openxmlformats.org/presentationml/2006/main">
  <p:tag name="AS_UNIQUEID" val="1338"/>
</p:tagLst>
</file>

<file path=ppt/tags/tag806.xml><?xml version="1.0" encoding="utf-8"?>
<p:tagLst xmlns:p="http://schemas.openxmlformats.org/presentationml/2006/main">
  <p:tag name="AS_UNIQUEID" val="1339"/>
</p:tagLst>
</file>

<file path=ppt/tags/tag807.xml><?xml version="1.0" encoding="utf-8"?>
<p:tagLst xmlns:p="http://schemas.openxmlformats.org/presentationml/2006/main">
  <p:tag name="AS_UNIQUEID" val="1340"/>
</p:tagLst>
</file>

<file path=ppt/tags/tag808.xml><?xml version="1.0" encoding="utf-8"?>
<p:tagLst xmlns:p="http://schemas.openxmlformats.org/presentationml/2006/main">
  <p:tag name="AS_UNIQUEID" val="1341"/>
</p:tagLst>
</file>

<file path=ppt/tags/tag809.xml><?xml version="1.0" encoding="utf-8"?>
<p:tagLst xmlns:p="http://schemas.openxmlformats.org/presentationml/2006/main">
  <p:tag name="AS_UNIQUEID" val="1342"/>
</p:tagLst>
</file>

<file path=ppt/tags/tag810.xml><?xml version="1.0" encoding="utf-8"?>
<p:tagLst xmlns:p="http://schemas.openxmlformats.org/presentationml/2006/main">
  <p:tag name="AS_UNIQUEID" val="1343"/>
</p:tagLst>
</file>

<file path=ppt/tags/tag811.xml><?xml version="1.0" encoding="utf-8"?>
<p:tagLst xmlns:p="http://schemas.openxmlformats.org/presentationml/2006/main">
  <p:tag name="AS_UNIQUEID" val="1344"/>
</p:tagLst>
</file>

<file path=ppt/tags/tag812.xml><?xml version="1.0" encoding="utf-8"?>
<p:tagLst xmlns:p="http://schemas.openxmlformats.org/presentationml/2006/main">
  <p:tag name="AS_UNIQUEID" val="1345"/>
</p:tagLst>
</file>

<file path=ppt/tags/tag813.xml><?xml version="1.0" encoding="utf-8"?>
<p:tagLst xmlns:p="http://schemas.openxmlformats.org/presentationml/2006/main">
  <p:tag name="AS_UNIQUEID" val="1346"/>
</p:tagLst>
</file>

<file path=ppt/tags/tag814.xml><?xml version="1.0" encoding="utf-8"?>
<p:tagLst xmlns:p="http://schemas.openxmlformats.org/presentationml/2006/main">
  <p:tag name="AS_UNIQUEID" val="1347"/>
</p:tagLst>
</file>

<file path=ppt/tags/tag815.xml><?xml version="1.0" encoding="utf-8"?>
<p:tagLst xmlns:p="http://schemas.openxmlformats.org/presentationml/2006/main">
  <p:tag name="AS_UNIQUEID" val="1348"/>
</p:tagLst>
</file>

<file path=ppt/tags/tag816.xml><?xml version="1.0" encoding="utf-8"?>
<p:tagLst xmlns:p="http://schemas.openxmlformats.org/presentationml/2006/main">
  <p:tag name="AS_UNIQUEID" val="1353"/>
</p:tagLst>
</file>

<file path=ppt/tags/tag817.xml><?xml version="1.0" encoding="utf-8"?>
<p:tagLst xmlns:p="http://schemas.openxmlformats.org/presentationml/2006/main">
  <p:tag name="AS_UNIQUEID" val="1354"/>
</p:tagLst>
</file>

<file path=ppt/tags/tag818.xml><?xml version="1.0" encoding="utf-8"?>
<p:tagLst xmlns:p="http://schemas.openxmlformats.org/presentationml/2006/main">
  <p:tag name="AS_UNIQUEID" val="1355"/>
</p:tagLst>
</file>

<file path=ppt/tags/tag819.xml><?xml version="1.0" encoding="utf-8"?>
<p:tagLst xmlns:p="http://schemas.openxmlformats.org/presentationml/2006/main">
  <p:tag name="AS_UNIQUEID" val="1357"/>
</p:tagLst>
</file>

<file path=ppt/tags/tag820.xml><?xml version="1.0" encoding="utf-8"?>
<p:tagLst xmlns:p="http://schemas.openxmlformats.org/presentationml/2006/main">
  <p:tag name="AS_UNIQUEID" val="1364"/>
</p:tagLst>
</file>

<file path=ppt/tags/tag821.xml><?xml version="1.0" encoding="utf-8"?>
<p:tagLst xmlns:p="http://schemas.openxmlformats.org/presentationml/2006/main">
  <p:tag name="AS_UNIQUEID" val="1707"/>
</p:tagLst>
</file>

<file path=ppt/tags/tag822.xml><?xml version="1.0" encoding="utf-8"?>
<p:tagLst xmlns:p="http://schemas.openxmlformats.org/presentationml/2006/main">
  <p:tag name="AS_UNIQUEID" val="1711"/>
</p:tagLst>
</file>

<file path=ppt/tags/tag823.xml><?xml version="1.0" encoding="utf-8"?>
<p:tagLst xmlns:p="http://schemas.openxmlformats.org/presentationml/2006/main">
  <p:tag name="AS_UNIQUEID" val="1712"/>
</p:tagLst>
</file>

<file path=ppt/tags/tag824.xml><?xml version="1.0" encoding="utf-8"?>
<p:tagLst xmlns:p="http://schemas.openxmlformats.org/presentationml/2006/main">
  <p:tag name="AS_UNIQUEID" val="1697"/>
</p:tagLst>
</file>

<file path=ppt/tags/tag825.xml><?xml version="1.0" encoding="utf-8"?>
<p:tagLst xmlns:p="http://schemas.openxmlformats.org/presentationml/2006/main">
  <p:tag name="AS_UNIQUEID" val="1698"/>
</p:tagLst>
</file>

<file path=ppt/tags/tag826.xml><?xml version="1.0" encoding="utf-8"?>
<p:tagLst xmlns:p="http://schemas.openxmlformats.org/presentationml/2006/main">
  <p:tag name="AS_UNIQUEID" val="1696"/>
</p:tagLst>
</file>

<file path=ppt/tags/tag827.xml><?xml version="1.0" encoding="utf-8"?>
<p:tagLst xmlns:p="http://schemas.openxmlformats.org/presentationml/2006/main">
  <p:tag name="AS_UNIQUEID" val="1497"/>
</p:tagLst>
</file>

<file path=ppt/tags/tag828.xml><?xml version="1.0" encoding="utf-8"?>
<p:tagLst xmlns:p="http://schemas.openxmlformats.org/presentationml/2006/main">
  <p:tag name="AS_UNIQUEID" val="5897"/>
</p:tagLst>
</file>

<file path=ppt/tags/tag829.xml><?xml version="1.0" encoding="utf-8"?>
<p:tagLst xmlns:p="http://schemas.openxmlformats.org/presentationml/2006/main">
  <p:tag name="AS_UNIQUEID" val="1357"/>
</p:tagLst>
</file>

<file path=ppt/tags/tag830.xml><?xml version="1.0" encoding="utf-8"?>
<p:tagLst xmlns:p="http://schemas.openxmlformats.org/presentationml/2006/main">
  <p:tag name="AS_UNIQUEID" val="801"/>
</p:tagLst>
</file>

<file path=ppt/tags/tag831.xml><?xml version="1.0" encoding="utf-8"?>
<p:tagLst xmlns:p="http://schemas.openxmlformats.org/presentationml/2006/main">
  <p:tag name="AS_UNIQUEID" val="803"/>
</p:tagLst>
</file>

<file path=ppt/tags/tag832.xml><?xml version="1.0" encoding="utf-8"?>
<p:tagLst xmlns:p="http://schemas.openxmlformats.org/presentationml/2006/main">
  <p:tag name="AS_UNIQUEID" val="804"/>
</p:tagLst>
</file>

<file path=ppt/tags/tag833.xml><?xml version="1.0" encoding="utf-8"?>
<p:tagLst xmlns:p="http://schemas.openxmlformats.org/presentationml/2006/main">
  <p:tag name="AS_UNIQUEID" val="805"/>
</p:tagLst>
</file>

<file path=ppt/tags/tag834.xml><?xml version="1.0" encoding="utf-8"?>
<p:tagLst xmlns:p="http://schemas.openxmlformats.org/presentationml/2006/main">
  <p:tag name="AS_UNIQUEID" val="6098"/>
</p:tagLst>
</file>

<file path=ppt/tags/tag835.xml><?xml version="1.0" encoding="utf-8"?>
<p:tagLst xmlns:p="http://schemas.openxmlformats.org/presentationml/2006/main">
  <p:tag name="AS_UNIQUEID" val="3874"/>
</p:tagLst>
</file>

<file path=ppt/tags/tag836.xml><?xml version="1.0" encoding="utf-8"?>
<p:tagLst xmlns:p="http://schemas.openxmlformats.org/presentationml/2006/main">
  <p:tag name="AS_UNIQUEID" val="6099"/>
</p:tagLst>
</file>

<file path=ppt/tags/tag837.xml><?xml version="1.0" encoding="utf-8"?>
<p:tagLst xmlns:p="http://schemas.openxmlformats.org/presentationml/2006/main">
  <p:tag name="AS_UNIQUEID" val="6100"/>
</p:tagLst>
</file>

<file path=ppt/tags/tag838.xml><?xml version="1.0" encoding="utf-8"?>
<p:tagLst xmlns:p="http://schemas.openxmlformats.org/presentationml/2006/main">
  <p:tag name="AS_UNIQUEID" val="6101"/>
</p:tagLst>
</file>

<file path=ppt/tags/tag839.xml><?xml version="1.0" encoding="utf-8"?>
<p:tagLst xmlns:p="http://schemas.openxmlformats.org/presentationml/2006/main">
  <p:tag name="AS_UNIQUEID" val="6102"/>
</p:tagLst>
</file>

<file path=ppt/tags/tag840.xml><?xml version="1.0" encoding="utf-8"?>
<p:tagLst xmlns:p="http://schemas.openxmlformats.org/presentationml/2006/main">
  <p:tag name="AS_UNIQUEID" val="614"/>
</p:tagLst>
</file>

<file path=ppt/tags/tag841.xml><?xml version="1.0" encoding="utf-8"?>
<p:tagLst xmlns:p="http://schemas.openxmlformats.org/presentationml/2006/main">
  <p:tag name="AS_UNIQUEID" val="615"/>
</p:tagLst>
</file>

<file path=ppt/tags/tag842.xml><?xml version="1.0" encoding="utf-8"?>
<p:tagLst xmlns:p="http://schemas.openxmlformats.org/presentationml/2006/main">
  <p:tag name="AS_UNIQUEID" val="616"/>
</p:tagLst>
</file>

<file path=ppt/tags/tag843.xml><?xml version="1.0" encoding="utf-8"?>
<p:tagLst xmlns:p="http://schemas.openxmlformats.org/presentationml/2006/main">
  <p:tag name="AS_UNIQUEID" val="617"/>
</p:tagLst>
</file>

<file path=ppt/tags/tag844.xml><?xml version="1.0" encoding="utf-8"?>
<p:tagLst xmlns:p="http://schemas.openxmlformats.org/presentationml/2006/main">
  <p:tag name="AS_UNIQUEID" val="618"/>
</p:tagLst>
</file>

<file path=ppt/tags/tag845.xml><?xml version="1.0" encoding="utf-8"?>
<p:tagLst xmlns:p="http://schemas.openxmlformats.org/presentationml/2006/main">
  <p:tag name="AS_UNIQUEID" val="619"/>
</p:tagLst>
</file>

<file path=ppt/tags/tag846.xml><?xml version="1.0" encoding="utf-8"?>
<p:tagLst xmlns:p="http://schemas.openxmlformats.org/presentationml/2006/main">
  <p:tag name="AS_UNIQUEID" val="5769"/>
</p:tagLst>
</file>

<file path=ppt/tags/tag847.xml><?xml version="1.0" encoding="utf-8"?>
<p:tagLst xmlns:p="http://schemas.openxmlformats.org/presentationml/2006/main">
  <p:tag name="AS_UNIQUEID" val="5770"/>
</p:tagLst>
</file>

<file path=ppt/tags/tag848.xml><?xml version="1.0" encoding="utf-8"?>
<p:tagLst xmlns:p="http://schemas.openxmlformats.org/presentationml/2006/main">
  <p:tag name="AS_UNIQUEID" val="5771"/>
</p:tagLst>
</file>

<file path=ppt/tags/tag849.xml><?xml version="1.0" encoding="utf-8"?>
<p:tagLst xmlns:p="http://schemas.openxmlformats.org/presentationml/2006/main">
  <p:tag name="AS_UNIQUEID" val="5772"/>
</p:tagLst>
</file>

<file path=ppt/tags/tag850.xml><?xml version="1.0" encoding="utf-8"?>
<p:tagLst xmlns:p="http://schemas.openxmlformats.org/presentationml/2006/main">
  <p:tag name="AS_UNIQUEID" val="5773"/>
</p:tagLst>
</file>

<file path=ppt/tags/tag851.xml><?xml version="1.0" encoding="utf-8"?>
<p:tagLst xmlns:p="http://schemas.openxmlformats.org/presentationml/2006/main">
  <p:tag name="AS_UNIQUEID" val="5774"/>
</p:tagLst>
</file>

<file path=ppt/tags/tag852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Balloons">
  <a:themeElements>
    <a:clrScheme name="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783"/>
      </a:accent4>
      <a:accent5>
        <a:srgbClr val="F4FCE5"/>
      </a:accent5>
      <a:accent6>
        <a:srgbClr val="D3DDE5"/>
      </a:accent6>
      <a:hlink>
        <a:srgbClr val="CC99FF"/>
      </a:hlink>
      <a:folHlink>
        <a:srgbClr val="F2DFFD"/>
      </a:folHlink>
    </a:clrScheme>
    <a:fontScheme name="">
      <a:majorFont>
        <a:latin typeface="Verdana"/>
        <a:ea typeface="宋体"/>
        <a:cs typeface="Arial"/>
      </a:majorFont>
      <a:minorFont>
        <a:latin typeface="Verdana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CC"/>
        </a:dk1>
        <a:lt1>
          <a:srgbClr val="000000"/>
        </a:lt1>
        <a:dk2>
          <a:srgbClr val="FFFFFF"/>
        </a:dk2>
        <a:lt2>
          <a:srgbClr val="9900CC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CDCAF"/>
        </a:accent4>
        <a:accent5>
          <a:srgbClr val="B9B9CA"/>
        </a:accent5>
        <a:accent6>
          <a:srgbClr val="5B005B"/>
        </a:accent6>
        <a:hlink>
          <a:srgbClr val="CC0000"/>
        </a:hlink>
        <a:folHlink>
          <a:srgbClr val="A500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FFFFFF"/>
        </a:dk2>
        <a:lt2>
          <a:srgbClr val="990033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CDCDC"/>
        </a:accent4>
        <a:accent5>
          <a:srgbClr val="FFADAA"/>
        </a:accent5>
        <a:accent6>
          <a:srgbClr val="E58900"/>
        </a:accent6>
        <a:hlink>
          <a:srgbClr val="FFFF99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000000"/>
        </a:lt1>
        <a:dk2>
          <a:srgbClr val="FFFFFF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CDCAF"/>
        </a:accent4>
        <a:accent5>
          <a:srgbClr val="CACAFF"/>
        </a:accent5>
        <a:accent6>
          <a:srgbClr val="2DB7B7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800000"/>
        </a:lt1>
        <a:dk2>
          <a:srgbClr val="FFFFFF"/>
        </a:dk2>
        <a:lt2>
          <a:srgbClr val="000000"/>
        </a:lt2>
        <a:accent1>
          <a:srgbClr val="FF3300"/>
        </a:accent1>
        <a:accent2>
          <a:srgbClr val="FF5050"/>
        </a:accent2>
        <a:accent3>
          <a:srgbClr val="C1AAAA"/>
        </a:accent3>
        <a:accent4>
          <a:srgbClr val="D6D6D6"/>
        </a:accent4>
        <a:accent5>
          <a:srgbClr val="FFADAA"/>
        </a:accent5>
        <a:accent6>
          <a:srgbClr val="E54747"/>
        </a:accent6>
        <a:hlink>
          <a:srgbClr val="FF9999"/>
        </a:hlink>
        <a:folHlink>
          <a:srgbClr val="FF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CCECFF"/>
        </a:dk2>
        <a:lt2>
          <a:srgbClr val="666699"/>
        </a:lt2>
        <a:accent1>
          <a:srgbClr val="009999"/>
        </a:accent1>
        <a:accent2>
          <a:srgbClr val="0099CC"/>
        </a:accent2>
        <a:accent3>
          <a:srgbClr val="AAAAB9"/>
        </a:accent3>
        <a:accent4>
          <a:srgbClr val="DCDCDC"/>
        </a:accent4>
        <a:accent5>
          <a:srgbClr val="AACACA"/>
        </a:accent5>
        <a:accent6>
          <a:srgbClr val="0089B7"/>
        </a:accent6>
        <a:hlink>
          <a:srgbClr val="CC99FF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9900"/>
        </a:lt1>
        <a:dk2>
          <a:srgbClr val="FFFF99"/>
        </a:dk2>
        <a:lt2>
          <a:srgbClr val="99CC00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CDCDC"/>
        </a:accent4>
        <a:accent5>
          <a:srgbClr val="ADB9AA"/>
        </a:accent5>
        <a:accent6>
          <a:srgbClr val="007200"/>
        </a:accent6>
        <a:hlink>
          <a:srgbClr val="CCCC00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DF8FF"/>
        </a:accent3>
        <a:accent4>
          <a:srgbClr val="000057"/>
        </a:accent4>
        <a:accent5>
          <a:srgbClr val="CACAFF"/>
        </a:accent5>
        <a:accent6>
          <a:srgbClr val="2DB7B7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783"/>
        </a:accent4>
        <a:accent5>
          <a:srgbClr val="F4FCE5"/>
        </a:accent5>
        <a:accent6>
          <a:srgbClr val="D3DDE5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589B7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Balloons">
  <a:themeElements>
    <a:clrScheme name="">
      <a:dk1>
        <a:srgbClr val="006699"/>
      </a:dk1>
      <a:lt1>
        <a:srgbClr val="FFFFFF"/>
      </a:lt1>
      <a:dk2>
        <a:srgbClr val="006666"/>
      </a:dk2>
      <a:lt2>
        <a:srgbClr val="FFFFCC"/>
      </a:lt2>
      <a:accent1>
        <a:srgbClr val="EDFAD2"/>
      </a:accent1>
      <a:accent2>
        <a:srgbClr val="EBF7FF"/>
      </a:accent2>
      <a:accent3>
        <a:srgbClr val="FFFFFF"/>
      </a:accent3>
      <a:accent4>
        <a:srgbClr val="005783"/>
      </a:accent4>
      <a:accent5>
        <a:srgbClr val="F4FCE5"/>
      </a:accent5>
      <a:accent6>
        <a:srgbClr val="D3DDE5"/>
      </a:accent6>
      <a:hlink>
        <a:srgbClr val="CC99FF"/>
      </a:hlink>
      <a:folHlink>
        <a:srgbClr val="F2DFFD"/>
      </a:folHlink>
    </a:clrScheme>
    <a:fontScheme name="">
      <a:majorFont>
        <a:latin typeface="Verdana"/>
        <a:ea typeface="宋体"/>
        <a:cs typeface="Arial"/>
      </a:majorFont>
      <a:minorFont>
        <a:latin typeface="Verdana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CC"/>
        </a:dk1>
        <a:lt1>
          <a:srgbClr val="000000"/>
        </a:lt1>
        <a:dk2>
          <a:srgbClr val="FFFFFF"/>
        </a:dk2>
        <a:lt2>
          <a:srgbClr val="9900CC"/>
        </a:lt2>
        <a:accent1>
          <a:srgbClr val="666699"/>
        </a:accent1>
        <a:accent2>
          <a:srgbClr val="660066"/>
        </a:accent2>
        <a:accent3>
          <a:srgbClr val="AAAAAA"/>
        </a:accent3>
        <a:accent4>
          <a:srgbClr val="DCDCAF"/>
        </a:accent4>
        <a:accent5>
          <a:srgbClr val="B9B9CA"/>
        </a:accent5>
        <a:accent6>
          <a:srgbClr val="5B005B"/>
        </a:accent6>
        <a:hlink>
          <a:srgbClr val="CC0000"/>
        </a:hlink>
        <a:folHlink>
          <a:srgbClr val="A5002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FFFFFF"/>
        </a:dk2>
        <a:lt2>
          <a:srgbClr val="990033"/>
        </a:lt2>
        <a:accent1>
          <a:srgbClr val="FF3300"/>
        </a:accent1>
        <a:accent2>
          <a:srgbClr val="FF9900"/>
        </a:accent2>
        <a:accent3>
          <a:srgbClr val="AAAAAA"/>
        </a:accent3>
        <a:accent4>
          <a:srgbClr val="DCDCDC"/>
        </a:accent4>
        <a:accent5>
          <a:srgbClr val="FFADAA"/>
        </a:accent5>
        <a:accent6>
          <a:srgbClr val="E58900"/>
        </a:accent6>
        <a:hlink>
          <a:srgbClr val="FFFF99"/>
        </a:hlink>
        <a:folHlink>
          <a:srgbClr val="FF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CC"/>
        </a:dk1>
        <a:lt1>
          <a:srgbClr val="000000"/>
        </a:lt1>
        <a:dk2>
          <a:srgbClr val="FFFFFF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AAAAAA"/>
        </a:accent3>
        <a:accent4>
          <a:srgbClr val="DCDCAF"/>
        </a:accent4>
        <a:accent5>
          <a:srgbClr val="CACAFF"/>
        </a:accent5>
        <a:accent6>
          <a:srgbClr val="2DB7B7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8F8F8"/>
        </a:dk1>
        <a:lt1>
          <a:srgbClr val="800000"/>
        </a:lt1>
        <a:dk2>
          <a:srgbClr val="FFFFFF"/>
        </a:dk2>
        <a:lt2>
          <a:srgbClr val="000000"/>
        </a:lt2>
        <a:accent1>
          <a:srgbClr val="FF3300"/>
        </a:accent1>
        <a:accent2>
          <a:srgbClr val="FF5050"/>
        </a:accent2>
        <a:accent3>
          <a:srgbClr val="C1AAAA"/>
        </a:accent3>
        <a:accent4>
          <a:srgbClr val="D6D6D6"/>
        </a:accent4>
        <a:accent5>
          <a:srgbClr val="FFADAA"/>
        </a:accent5>
        <a:accent6>
          <a:srgbClr val="E54747"/>
        </a:accent6>
        <a:hlink>
          <a:srgbClr val="FF9999"/>
        </a:hlink>
        <a:folHlink>
          <a:srgbClr val="FF99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66"/>
        </a:lt1>
        <a:dk2>
          <a:srgbClr val="CCECFF"/>
        </a:dk2>
        <a:lt2>
          <a:srgbClr val="666699"/>
        </a:lt2>
        <a:accent1>
          <a:srgbClr val="009999"/>
        </a:accent1>
        <a:accent2>
          <a:srgbClr val="0099CC"/>
        </a:accent2>
        <a:accent3>
          <a:srgbClr val="AAAAB9"/>
        </a:accent3>
        <a:accent4>
          <a:srgbClr val="DCDCDC"/>
        </a:accent4>
        <a:accent5>
          <a:srgbClr val="AACACA"/>
        </a:accent5>
        <a:accent6>
          <a:srgbClr val="0089B7"/>
        </a:accent6>
        <a:hlink>
          <a:srgbClr val="CC99FF"/>
        </a:hlink>
        <a:folHlink>
          <a:srgbClr val="3366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9900"/>
        </a:lt1>
        <a:dk2>
          <a:srgbClr val="FFFF99"/>
        </a:dk2>
        <a:lt2>
          <a:srgbClr val="99CC00"/>
        </a:lt2>
        <a:accent1>
          <a:srgbClr val="336600"/>
        </a:accent1>
        <a:accent2>
          <a:srgbClr val="008000"/>
        </a:accent2>
        <a:accent3>
          <a:srgbClr val="AACAAA"/>
        </a:accent3>
        <a:accent4>
          <a:srgbClr val="DCDCDC"/>
        </a:accent4>
        <a:accent5>
          <a:srgbClr val="ADB9AA"/>
        </a:accent5>
        <a:accent6>
          <a:srgbClr val="007200"/>
        </a:accent6>
        <a:hlink>
          <a:srgbClr val="CCCC00"/>
        </a:hlink>
        <a:folHlink>
          <a:srgbClr val="33CC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66"/>
        </a:dk1>
        <a:lt1>
          <a:srgbClr val="E1F4FF"/>
        </a:lt1>
        <a:dk2>
          <a:srgbClr val="000066"/>
        </a:dk2>
        <a:lt2>
          <a:srgbClr val="CCCCFF"/>
        </a:lt2>
        <a:accent1>
          <a:srgbClr val="9999FF"/>
        </a:accent1>
        <a:accent2>
          <a:srgbClr val="33CCCC"/>
        </a:accent2>
        <a:accent3>
          <a:srgbClr val="EDF8FF"/>
        </a:accent3>
        <a:accent4>
          <a:srgbClr val="000057"/>
        </a:accent4>
        <a:accent5>
          <a:srgbClr val="CACAFF"/>
        </a:accent5>
        <a:accent6>
          <a:srgbClr val="2DB7B7"/>
        </a:accent6>
        <a:hlink>
          <a:srgbClr val="66FFFF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99"/>
        </a:dk1>
        <a:lt1>
          <a:srgbClr val="FFFFFF"/>
        </a:lt1>
        <a:dk2>
          <a:srgbClr val="006666"/>
        </a:dk2>
        <a:lt2>
          <a:srgbClr val="FFFFCC"/>
        </a:lt2>
        <a:accent1>
          <a:srgbClr val="EDFAD2"/>
        </a:accent1>
        <a:accent2>
          <a:srgbClr val="EBF7FF"/>
        </a:accent2>
        <a:accent3>
          <a:srgbClr val="FFFFFF"/>
        </a:accent3>
        <a:accent4>
          <a:srgbClr val="005783"/>
        </a:accent4>
        <a:accent5>
          <a:srgbClr val="F4FCE5"/>
        </a:accent5>
        <a:accent6>
          <a:srgbClr val="D3DDE5"/>
        </a:accent6>
        <a:hlink>
          <a:srgbClr val="CC99FF"/>
        </a:hlink>
        <a:folHlink>
          <a:srgbClr val="F2DFF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CC99"/>
        </a:lt2>
        <a:accent1>
          <a:srgbClr val="FF9900"/>
        </a:accent1>
        <a:accent2>
          <a:srgbClr val="FF99CC"/>
        </a:accent2>
        <a:accent3>
          <a:srgbClr val="FFFFFF"/>
        </a:accent3>
        <a:accent4>
          <a:srgbClr val="000000"/>
        </a:accent4>
        <a:accent5>
          <a:srgbClr val="FFCAAA"/>
        </a:accent5>
        <a:accent6>
          <a:srgbClr val="E589B7"/>
        </a:accent6>
        <a:hlink>
          <a:srgbClr val="FF9999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3061</Words>
  <Application>WPS 演示</Application>
  <PresentationFormat>自定义</PresentationFormat>
  <Paragraphs>625</Paragraphs>
  <Slides>17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32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17</vt:i4>
      </vt:variant>
    </vt:vector>
  </HeadingPairs>
  <TitlesOfParts>
    <vt:vector size="52" baseType="lpstr">
      <vt:lpstr>Arial</vt:lpstr>
      <vt:lpstr>宋体</vt:lpstr>
      <vt:lpstr>Wingdings</vt:lpstr>
      <vt:lpstr>Verdana</vt:lpstr>
      <vt:lpstr>楷体</vt:lpstr>
      <vt:lpstr>黑体</vt:lpstr>
      <vt:lpstr>Garamond</vt:lpstr>
      <vt:lpstr>Segoe Print</vt:lpstr>
      <vt:lpstr>方正姚体</vt:lpstr>
      <vt:lpstr>微软雅黑</vt:lpstr>
      <vt:lpstr>方正粗黑宋简体</vt:lpstr>
      <vt:lpstr>Arial Black</vt:lpstr>
      <vt:lpstr>Times New Roman</vt:lpstr>
      <vt:lpstr>幼圆</vt:lpstr>
      <vt:lpstr>Times New Roman</vt:lpstr>
      <vt:lpstr>方正中等线简体</vt:lpstr>
      <vt:lpstr>Courier New</vt:lpstr>
      <vt:lpstr>Symbol</vt:lpstr>
      <vt:lpstr>Calibri</vt:lpstr>
      <vt:lpstr>方正粗活意简体</vt:lpstr>
      <vt:lpstr>汉仪书魂体简</vt:lpstr>
      <vt:lpstr>经典粗黑简</vt:lpstr>
      <vt:lpstr>华康简标题宋</vt:lpstr>
      <vt:lpstr>字魂36号-正文宋楷</vt:lpstr>
      <vt:lpstr>Calibri</vt:lpstr>
      <vt:lpstr>Arial</vt:lpstr>
      <vt:lpstr>U.S. 101</vt:lpstr>
      <vt:lpstr>Roboto</vt:lpstr>
      <vt:lpstr>Open Sans Light</vt:lpstr>
      <vt:lpstr>华文新魏</vt:lpstr>
      <vt:lpstr>华文中宋</vt:lpstr>
      <vt:lpstr>Arial Unicode MS</vt:lpstr>
      <vt:lpstr>Office 主题</vt:lpstr>
      <vt:lpstr>Balloons</vt:lpstr>
      <vt:lpstr>1_Balloons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【课堂反馈】</vt:lpstr>
      <vt:lpstr>PowerPoint 演示文稿</vt:lpstr>
      <vt:lpstr>PowerPoint 演示文稿</vt:lpstr>
      <vt:lpstr>DNA结构</vt:lpstr>
    </vt:vector>
  </TitlesOfParts>
  <Company>学科网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rbm.xkw.com</dc:creator>
  <cp:lastModifiedBy>依岚追风</cp:lastModifiedBy>
  <cp:revision>69</cp:revision>
  <cp:lastPrinted>2021-05-10T17:36:00Z</cp:lastPrinted>
  <dcterms:created xsi:type="dcterms:W3CDTF">2021-05-10T17:36:00Z</dcterms:created>
  <dcterms:modified xsi:type="dcterms:W3CDTF">2024-04-28T07:31:22Z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  <property fmtid="{D5CDD505-2E9C-101B-9397-08002B2CF9AE}" pid="6" name="ICV">
    <vt:lpwstr>138EF12322A2404A92879B50C007231D_13</vt:lpwstr>
  </property>
  <property fmtid="{D5CDD505-2E9C-101B-9397-08002B2CF9AE}" pid="7" name="KSOProductBuildVer">
    <vt:lpwstr>2052-12.1.0.16729</vt:lpwstr>
  </property>
</Properties>
</file>